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16"/>
  </p:notesMasterIdLst>
  <p:sldIdLst>
    <p:sldId id="256" r:id="rId2"/>
    <p:sldId id="258" r:id="rId3"/>
    <p:sldId id="257" r:id="rId4"/>
    <p:sldId id="265" r:id="rId5"/>
    <p:sldId id="260" r:id="rId6"/>
    <p:sldId id="263" r:id="rId7"/>
    <p:sldId id="307" r:id="rId8"/>
    <p:sldId id="308" r:id="rId9"/>
    <p:sldId id="309" r:id="rId10"/>
    <p:sldId id="310" r:id="rId11"/>
    <p:sldId id="311" r:id="rId12"/>
    <p:sldId id="262" r:id="rId13"/>
    <p:sldId id="266" r:id="rId14"/>
    <p:sldId id="286" r:id="rId15"/>
  </p:sldIdLst>
  <p:sldSz cx="9144000" cy="5143500" type="screen16x9"/>
  <p:notesSz cx="6858000" cy="9144000"/>
  <p:embeddedFontLst>
    <p:embeddedFont>
      <p:font typeface="Anaheim" panose="02000503000000000000" pitchFamily="2" charset="0"/>
      <p:regular r:id="rId17"/>
    </p:embeddedFont>
    <p:embeddedFont>
      <p:font typeface="Bebas Neue" panose="020B0606020202050201" pitchFamily="34" charset="0"/>
      <p:regular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430AF8D-19D3-4683-85DF-147240F9BC72}">
  <a:tblStyle styleId="{2430AF8D-19D3-4683-85DF-147240F9BC7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74"/>
  </p:normalViewPr>
  <p:slideViewPr>
    <p:cSldViewPr snapToGrid="0" snapToObjects="1">
      <p:cViewPr>
        <p:scale>
          <a:sx n="160" d="100"/>
          <a:sy n="160" d="100"/>
        </p:scale>
        <p:origin x="784" y="2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7T05:06:20.028"/>
    </inkml:context>
    <inkml:brush xml:id="br0">
      <inkml:brushProperty name="width" value="0.35" units="cm"/>
      <inkml:brushProperty name="height" value="0.35" units="cm"/>
      <inkml:brushProperty name="color" value="#8B9AFF"/>
    </inkml:brush>
  </inkml:definitions>
  <inkml:trace contextRef="#ctx0" brushRef="#br0">1733 26 24575,'67'-1'0,"0"-1"0,13 1 0,-3 0 0,18 1-492,-19 0 0,4 0 0,-17 0 0,1 0 0,17 0 0,3 0 316,-4 0 0,-3 0 305,-6 0 1,-4 0-130,27 0 637,-8 0-637,-31 0 0,10 0 0,-8 0 983,-11 0-304,-10 0-22,6 0-657,-15 0 89,7 0-89,-10 0 0,-4 0 0,-4 0 0,-3 0 0,-4 0 0,-1 0 0,0 0 0,3 0 0,-2 0 0,-24 14 0,3-10 0,-19 10 0,2-10 0,-7 0 0,-22 1 0,-15 3 0,-12-2 0,35-3 0,0 0 0,-25 1 0,-14 0 0,23-3 0,-6 4 0,2-1 0,6-3 0,6 7 0,-16-7 0,18 2 0,-19 1 0,16-3 0,-10 3 0,15-4 0,-13 0 0,25 0 0,-14 0 0,20 0 0,-2 0 0,12-3 0,2 3 0,4-3 0,-9 3 0,-2 0 0,-8 0 0,8 0 0,-7 0 0,12 0 0,-4 0 0,6 3 0,3 0 0,8 3 0,-3-2 0,10 1 0,-2-2 0,41 5 0,-9 0 0,45 2 0,4 9 0,24 5-492,-30-7 0,3 1 151,2 0 1,3 0-152,15 5 0,5 0 164,-29-9 0,1 0 0,-2 0-99,18 6 1,-1-1 98,-13-5 0,2 0 0,-4-2-104,6 1 1,-3-1-17,3 4 0,-1-2 448,-5-4 0,-3-2 0,31 12 357,-44-14 1,0 0-358,36 9 983,-15-6 0,-16-4 0,-10-1 0,-6-4 0,-6 3-33,-4-2-301,-2 2-649,1 0 0,0 1 0,0 0 0,0 3 0,-3-6 0,2 2 0,-7 0 0,7 1 0,-10 0 0,2-1 0,-8 0 0,-3-3 0,0 3 0,-1 0 0,-36-15 0,20 3 0,-34-12 0,24 1 0,-4 2 0,-10-15 0,-2 3 0,-11-14 0,-4 3 0,-7-6 0,-7 0 0,11 6 0,-6-1 0,24 13 0,-12 3 0,19 8 0,-2 4 0,12 3 0,-2 2 0,-6 2 0,-12 3 0,-9-4 0,0 4 0,-4-5 0,9 5 0,-4-4 0,10 8 0,1-4 0,9 1 0,4 2 0,8-2 0,1 3 0,6 0 0,-5 0 0,1 0 0,-2 0 0,-4 0 0,3 0 0,-3 0 0,7-2 0,-3 1 0,6-1 0,-3-3 0,6-4 0,11-3 0,4 0 0,7 3 0,0 2 0,2 4 0,14-4 0,1 6 0,20-3 0,3 4 0,12 0 0,-10 0 0,12 5 0,-24-1 0,9 5 0,-14-1 0,-13 0 0,-2-1 0,-13-1 0,0 1 0,0-1 0,-3 0 0,6 1 0,-6-4 0,6 3 0,-5-2 0,1 0 0,-2 1 0,-4-4 0,-1 1 0,-2 8 0,-3-5 0,-3 9 0,-4-4 0,-1 1 0,-2 2 0,1-4 0,-2 2 0,1-1 0,-2-1 0,0 2 0,3-1 0,-3-1 0,0 0 0,0-4 0,0 1 0,-3 0 0,-18 5 0,-17 2 0,-38 7 0,36-10 0,-5 1-492,-16 2 0,-5-2 0,-8-1 0,-4-1 164,16-2 0,-3 0 0,-1-1 0,-5 0 0,0-1 0,3-1-164,-21 1 0,4-2 0,8 1 0,4-1 422,19-2 1,3-2 69,7 1 0,0 0-115,-6 0 0,1 0 115,-24 0 983,13 0-441,28-6 441,-8-4 0,-5-11 0,-18 1-853,-7-4 324,30 11 0,0 0-454,-21-7 0,-19-9 0,23 9 319,1-2-319,7 4 0,22 6 0,11 1 0,9 5 0,7 3 442,3-3-442,24-2 0,22-1 0,31-5 0,22 3 0,1 1-492,-38 4 0,3 1 349,0 2 0,1 0 143,8-2 0,2 0 0,6 1 0,2 0 0,0 1 0,0 0-492,5-1 0,0 2 12,-5 2 1,-1 0 479,-3 0 0,-2 0-492,-4 0 0,-1 0 419,-3 0 1,-1 0-298,-4 0 1,0 0 369,1 0 0,-3 0 983,21 0-964,10 0 964,-34 4-121,11-3 121,-9 3-689,-10 0 642,-2-4-936,-9 4 21,-1-4-21,-8 3 0,-6-2 0,-4 4 0,-4-4 0,-3 4 0,0-2 0,-1 3 0,-2-1 0,-27 0 0,8-2 0,-28 2 0,19-4 0,-33 3 0,-6-4 0,-9 2 0,-11 2-328,12-2 0,-4 1 0,-3 1 0,-19 3 0,-6 1 0,0 0 82,26-2 0,0 0 0,-1 0 0,-3 1 0,-10 1 0,-2 0 0,-2 1 0,2 0 0,3 1 0,1 1 0,-1 0 0,-1 0 0,-8 0 0,-2 1 0,0-1 0,5 1 0,17-3 0,3 0 0,1 0 0,-1 0-82,-28 4 0,-1 1 0,14-3-164,23-4 0,4-1 0,-33 4 0,3 0-492,1 0 1475,39-7 1,3 0 491,-17 2 0,21-5 0,15 0 0,12 0 0,6 0 0,7 0-656,-3-5 1,-1-1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7T12:56:59.834"/>
    </inkml:context>
    <inkml:brush xml:id="br0">
      <inkml:brushProperty name="width" value="0.35" units="cm"/>
      <inkml:brushProperty name="height" value="0.35" units="cm"/>
      <inkml:brushProperty name="color" value="#8B9AFF"/>
    </inkml:brush>
  </inkml:definitions>
  <inkml:trace contextRef="#ctx0" brushRef="#br0">0 319 24575,'33'0'0,"9"0"0,1 0 0,15 0 0,2 0 0,-5 0 0,21 0 0,-34 0 0,45 0 0,-45 0 0,17 0 0,-24 0 0,-9 0 0,3 0 0,-3 0 0,0 0 0,3 0 0,-3 0 0,0 0 0,3 0 0,-11 0 0,3 0 0,-5 0 0,-6 0 0,9 0 0,-9-3 0,7-1 0,-1-2 0,5-1 0,1 0 0,3-1 0,-5 4 0,-3-2 0,3 6 0,-9-3 0,4 0 0,-9 2 0,6-1 0,-2 2 0,2 0 0,5 0 0,0 0 0,7 0 0,-2 0 0,7 0 0,-7 0 0,3 0 0,0 0 0,-4 0 0,13 0 0,3 0 0,5 0 0,-1 0 0,4 3 0,-8-2 0,9 7 0,-5-7 0,-10 5 0,3-5 0,-16 5 0,3-5 0,-12 2 0,0-3 0,-1 2 0,1 1 0,0 0 0,-3 7 0,-4-3 0,-2 3 0,-14 1 0,5-7 0,-11 1 0,10-5 0,-2 3 0,2-3 0,-2 6 0,-1-5 0,0 4 0,-3-1 0,3 2 0,-7 1 0,2 0 0,-2 0 0,-1 0 0,0-1 0,0 1 0,1 0 0,-5 0 0,3-3 0,-7 0 0,3-4 0,-5 0 0,5 0 0,-3 0 0,7 0 0,-7 0 0,3 0 0,-9 0 0,4 0 0,-8 0 0,3 0 0,-5 0 0,5 0 0,-4 0 0,9 0 0,-9 0 0,9 0 0,-4 0 0,0 0 0,4-4 0,-20-1 0,7-7 0,-5 6 0,5-6 0,2 8 0,0-5 0,-4 1 0,10 3 0,1 2 0,5-1 0,0 3 0,4-2 0,1 3 0,4 0 0,0 0 0,4 0 0,-3 0 0,6 0 0,-5 0 0,5 0 0,-2 0 0,3 0 0,3 0 0,2 0 0,-1 0 0,0-3 0,-1 0 0,2-3 0,-1 1 0,3-1 0,-2-2 0,5-1 0,0-3 0,3 0 0,0-1 0,0 0 0,0 1 0,0-1 0,0 3 0,0-1 0,0 1 0,0-3 0,0 4 0,0-3 0,0 5 0,3-5 0,1 3 0,2-1 0,-3 1 0,5 1 0,-2 4 0,3-4 0,2 8 0,-2-3 0,0 3 0,3 0 0,-3 0 0,4 0 0,3 0 0,-2 0 0,2 0 0,0 0 0,1 0 0,13 0 0,7 0 0,10 0 0,18 0 0,3 0 0,-1 0 0,10 0 0,-15-4 0,9-1 0,-5 0 0,-7 0 0,-6 2 0,-12 2 0,-6-3 0,-9 4 0,-1 0 0,0-3 0,-3 2 0,3-2 0,-5 3 0,1 0 0,-4 0 0,3 0 0,-7 0 0,4 0 0,-8 0 0,3 0 0,-3 0 0,4 0 0,0 0 0,3 0 0,1 0 0,4 0 0,-1 0 0,5 0 0,-3 0 0,3 0 0,0 0 0,5 0 0,11 0 0,6 0 0,6 0 0,-6 0 0,4 0 0,-4 0 0,0 0 0,-6 0 0,-10 0 0,-10 0 0,-5 0 0,-6 0 0,-2 0 0,-35 4 0,16-3 0,-27-2 0,26-3 0,-5-5 0,4 2 0,-4 1 0,1-1 0,3 3 0,-7 1 0,3 0 0,-8-1 0,3 0 0,-12-3 0,-3 2 0,3 1 0,-27-5 0,20 8 0,-24-3 0,23 4 0,-27 0 0,32 0 0,-32 0 0,20 0 0,-4 0 0,-6 0 0,6 0 0,1 4 0,5 0 0,1 5 0,5-1 0,0 0 0,5 0 0,1-4 0,5 3 0,0-3 0,0 3 0,0 1 0,-1-1 0,1 1 0,4-1 0,-3 1 0,7 2 0,-3-3 0,0 4 0,3-1 0,-2-2 0,6 1 0,-2-2 0,7 0 0,-3-1 0,3 0 0,3 0 0,-2-2 0,8 1 0,-6-2 0,6 5 0,-2 1 0,4-1 0,2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87b84384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87b84384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87a72d4dcd_2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87a72d4dcd_2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1714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87a72d4dcd_2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87a72d4dcd_2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7058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87a72d4dcd_2_5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87a72d4dcd_2_5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87a72d4dcd_2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87a72d4dcd_2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5"/>
        <p:cNvGrpSpPr/>
        <p:nvPr/>
      </p:nvGrpSpPr>
      <p:grpSpPr>
        <a:xfrm>
          <a:off x="0" y="0"/>
          <a:ext cx="0" cy="0"/>
          <a:chOff x="0" y="0"/>
          <a:chExt cx="0" cy="0"/>
        </a:xfrm>
      </p:grpSpPr>
      <p:sp>
        <p:nvSpPr>
          <p:cNvPr id="2196" name="Google Shape;2196;g87a72d4dcd_2_1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7" name="Google Shape;2197;g87a72d4dcd_2_1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87a72d4dcd_2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87a72d4dcd_2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8790835dc2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8790835dc2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8790835dc2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8790835dc2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8790835dc2_1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8790835dc2_1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87a72d4dcd_2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87a72d4dcd_2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87a72d4dcd_2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87a72d4dcd_2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564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87a72d4dcd_2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87a72d4dcd_2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6851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87a72d4dcd_2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87a72d4dcd_2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0124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slide" Target="../slides/slide4.xml"/><Relationship Id="rId1" Type="http://schemas.openxmlformats.org/officeDocument/2006/relationships/slideMaster" Target="../slideMasters/slideMaster1.xml"/><Relationship Id="rId4" Type="http://schemas.openxmlformats.org/officeDocument/2006/relationships/slide" Target="../slides/slide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7882F3"/>
            </a:gs>
            <a:gs pos="100000">
              <a:srgbClr val="5352EE"/>
            </a:gs>
          </a:gsLst>
          <a:lin ang="5400012"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741112" y="984275"/>
            <a:ext cx="3808200" cy="26502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5100">
                <a:solidFill>
                  <a:schemeClr val="lt1"/>
                </a:solidFill>
                <a:latin typeface="Bebas Neue"/>
                <a:ea typeface="Bebas Neue"/>
                <a:cs typeface="Bebas Neue"/>
                <a:sym typeface="Bebas Neu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387700" y="3823950"/>
            <a:ext cx="4161600" cy="4683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0" y="-64"/>
            <a:ext cx="9143942" cy="5143467"/>
          </a:xfrm>
          <a:custGeom>
            <a:avLst/>
            <a:gdLst/>
            <a:ahLst/>
            <a:cxnLst/>
            <a:rect l="l" t="t" r="r" b="b"/>
            <a:pathLst>
              <a:path w="100563" h="61323" extrusionOk="0">
                <a:moveTo>
                  <a:pt x="99816" y="747"/>
                </a:moveTo>
                <a:lnTo>
                  <a:pt x="99816" y="60576"/>
                </a:lnTo>
                <a:lnTo>
                  <a:pt x="744" y="60576"/>
                </a:lnTo>
                <a:lnTo>
                  <a:pt x="744" y="747"/>
                </a:lnTo>
                <a:close/>
                <a:moveTo>
                  <a:pt x="1" y="0"/>
                </a:moveTo>
                <a:lnTo>
                  <a:pt x="1" y="61322"/>
                </a:lnTo>
                <a:lnTo>
                  <a:pt x="100562" y="61322"/>
                </a:lnTo>
                <a:lnTo>
                  <a:pt x="100562" y="0"/>
                </a:lnTo>
                <a:close/>
              </a:path>
            </a:pathLst>
          </a:custGeom>
          <a:solidFill>
            <a:schemeClr val="lt1"/>
          </a:solidFill>
          <a:ln>
            <a:noFill/>
          </a:ln>
        </p:spPr>
        <p:txBody>
          <a:bodyPr spcFirstLastPara="1" wrap="square" lIns="91425" tIns="169200" rIns="91425" bIns="0"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7702800" y="497983"/>
            <a:ext cx="750067" cy="198067"/>
            <a:chOff x="7702800" y="497983"/>
            <a:chExt cx="750067" cy="198067"/>
          </a:xfrm>
        </p:grpSpPr>
        <p:grpSp>
          <p:nvGrpSpPr>
            <p:cNvPr id="13" name="Google Shape;13;p2"/>
            <p:cNvGrpSpPr/>
            <p:nvPr/>
          </p:nvGrpSpPr>
          <p:grpSpPr>
            <a:xfrm>
              <a:off x="8255100" y="498022"/>
              <a:ext cx="197767" cy="197994"/>
              <a:chOff x="200325" y="1067814"/>
              <a:chExt cx="197767" cy="197994"/>
            </a:xfrm>
          </p:grpSpPr>
          <p:sp>
            <p:nvSpPr>
              <p:cNvPr id="14" name="Google Shape;14;p2"/>
              <p:cNvSpPr/>
              <p:nvPr/>
            </p:nvSpPr>
            <p:spPr>
              <a:xfrm>
                <a:off x="200325" y="1067814"/>
                <a:ext cx="197767" cy="197994"/>
              </a:xfrm>
              <a:custGeom>
                <a:avLst/>
                <a:gdLst/>
                <a:ahLst/>
                <a:cxnLst/>
                <a:rect l="l" t="t" r="r" b="b"/>
                <a:pathLst>
                  <a:path w="2701" h="2704" extrusionOk="0">
                    <a:moveTo>
                      <a:pt x="1351" y="147"/>
                    </a:moveTo>
                    <a:cubicBezTo>
                      <a:pt x="2016" y="147"/>
                      <a:pt x="2557" y="686"/>
                      <a:pt x="2557" y="1350"/>
                    </a:cubicBezTo>
                    <a:cubicBezTo>
                      <a:pt x="2557" y="2016"/>
                      <a:pt x="2016" y="2557"/>
                      <a:pt x="1351" y="2557"/>
                    </a:cubicBezTo>
                    <a:cubicBezTo>
                      <a:pt x="686" y="2557"/>
                      <a:pt x="144" y="2016"/>
                      <a:pt x="144" y="1350"/>
                    </a:cubicBezTo>
                    <a:cubicBezTo>
                      <a:pt x="144" y="686"/>
                      <a:pt x="686" y="147"/>
                      <a:pt x="1351" y="147"/>
                    </a:cubicBezTo>
                    <a:close/>
                    <a:moveTo>
                      <a:pt x="1351" y="0"/>
                    </a:moveTo>
                    <a:cubicBezTo>
                      <a:pt x="604" y="0"/>
                      <a:pt x="1" y="607"/>
                      <a:pt x="1" y="1350"/>
                    </a:cubicBezTo>
                    <a:cubicBezTo>
                      <a:pt x="1" y="2097"/>
                      <a:pt x="604" y="2704"/>
                      <a:pt x="1351" y="2704"/>
                    </a:cubicBezTo>
                    <a:cubicBezTo>
                      <a:pt x="2094" y="2704"/>
                      <a:pt x="2701" y="2097"/>
                      <a:pt x="2701" y="1350"/>
                    </a:cubicBezTo>
                    <a:cubicBezTo>
                      <a:pt x="2701" y="607"/>
                      <a:pt x="2094" y="0"/>
                      <a:pt x="13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 name="Google Shape;15;p2"/>
              <p:cNvSpPr/>
              <p:nvPr/>
            </p:nvSpPr>
            <p:spPr>
              <a:xfrm>
                <a:off x="241036" y="1119142"/>
                <a:ext cx="115614" cy="95262"/>
              </a:xfrm>
              <a:custGeom>
                <a:avLst/>
                <a:gdLst/>
                <a:ahLst/>
                <a:cxnLst/>
                <a:rect l="l" t="t" r="r" b="b"/>
                <a:pathLst>
                  <a:path w="1579" h="1301" extrusionOk="0">
                    <a:moveTo>
                      <a:pt x="1102" y="1"/>
                    </a:moveTo>
                    <a:cubicBezTo>
                      <a:pt x="1096" y="1"/>
                      <a:pt x="1090" y="1"/>
                      <a:pt x="1084" y="1"/>
                    </a:cubicBezTo>
                    <a:cubicBezTo>
                      <a:pt x="1037" y="5"/>
                      <a:pt x="993" y="19"/>
                      <a:pt x="952" y="39"/>
                    </a:cubicBezTo>
                    <a:cubicBezTo>
                      <a:pt x="911" y="63"/>
                      <a:pt x="873" y="91"/>
                      <a:pt x="842" y="128"/>
                    </a:cubicBezTo>
                    <a:cubicBezTo>
                      <a:pt x="812" y="165"/>
                      <a:pt x="791" y="210"/>
                      <a:pt x="777" y="257"/>
                    </a:cubicBezTo>
                    <a:cubicBezTo>
                      <a:pt x="768" y="302"/>
                      <a:pt x="771" y="346"/>
                      <a:pt x="774" y="394"/>
                    </a:cubicBezTo>
                    <a:cubicBezTo>
                      <a:pt x="777" y="401"/>
                      <a:pt x="777" y="401"/>
                      <a:pt x="771" y="401"/>
                    </a:cubicBezTo>
                    <a:cubicBezTo>
                      <a:pt x="508" y="363"/>
                      <a:pt x="294" y="267"/>
                      <a:pt x="120" y="70"/>
                    </a:cubicBezTo>
                    <a:cubicBezTo>
                      <a:pt x="116" y="65"/>
                      <a:pt x="114" y="62"/>
                      <a:pt x="111" y="62"/>
                    </a:cubicBezTo>
                    <a:cubicBezTo>
                      <a:pt x="109" y="62"/>
                      <a:pt x="106" y="65"/>
                      <a:pt x="102" y="70"/>
                    </a:cubicBezTo>
                    <a:cubicBezTo>
                      <a:pt x="24" y="185"/>
                      <a:pt x="62" y="370"/>
                      <a:pt x="157" y="459"/>
                    </a:cubicBezTo>
                    <a:cubicBezTo>
                      <a:pt x="171" y="472"/>
                      <a:pt x="184" y="482"/>
                      <a:pt x="198" y="496"/>
                    </a:cubicBezTo>
                    <a:cubicBezTo>
                      <a:pt x="195" y="496"/>
                      <a:pt x="130" y="489"/>
                      <a:pt x="72" y="459"/>
                    </a:cubicBezTo>
                    <a:cubicBezTo>
                      <a:pt x="70" y="458"/>
                      <a:pt x="68" y="457"/>
                      <a:pt x="67" y="457"/>
                    </a:cubicBezTo>
                    <a:cubicBezTo>
                      <a:pt x="63" y="457"/>
                      <a:pt x="62" y="460"/>
                      <a:pt x="62" y="465"/>
                    </a:cubicBezTo>
                    <a:lnTo>
                      <a:pt x="62" y="503"/>
                    </a:lnTo>
                    <a:cubicBezTo>
                      <a:pt x="79" y="619"/>
                      <a:pt x="157" y="728"/>
                      <a:pt x="269" y="769"/>
                    </a:cubicBezTo>
                    <a:cubicBezTo>
                      <a:pt x="280" y="775"/>
                      <a:pt x="297" y="779"/>
                      <a:pt x="310" y="783"/>
                    </a:cubicBezTo>
                    <a:cubicBezTo>
                      <a:pt x="291" y="785"/>
                      <a:pt x="274" y="787"/>
                      <a:pt x="240" y="787"/>
                    </a:cubicBezTo>
                    <a:cubicBezTo>
                      <a:pt x="226" y="787"/>
                      <a:pt x="209" y="787"/>
                      <a:pt x="188" y="786"/>
                    </a:cubicBezTo>
                    <a:cubicBezTo>
                      <a:pt x="186" y="785"/>
                      <a:pt x="184" y="785"/>
                      <a:pt x="183" y="785"/>
                    </a:cubicBezTo>
                    <a:cubicBezTo>
                      <a:pt x="177" y="785"/>
                      <a:pt x="175" y="790"/>
                      <a:pt x="178" y="796"/>
                    </a:cubicBezTo>
                    <a:cubicBezTo>
                      <a:pt x="233" y="942"/>
                      <a:pt x="348" y="987"/>
                      <a:pt x="437" y="1014"/>
                    </a:cubicBezTo>
                    <a:cubicBezTo>
                      <a:pt x="447" y="1014"/>
                      <a:pt x="461" y="1014"/>
                      <a:pt x="471" y="1018"/>
                    </a:cubicBezTo>
                    <a:lnTo>
                      <a:pt x="471" y="1021"/>
                    </a:lnTo>
                    <a:cubicBezTo>
                      <a:pt x="440" y="1065"/>
                      <a:pt x="341" y="1096"/>
                      <a:pt x="294" y="1113"/>
                    </a:cubicBezTo>
                    <a:cubicBezTo>
                      <a:pt x="227" y="1137"/>
                      <a:pt x="157" y="1150"/>
                      <a:pt x="86" y="1150"/>
                    </a:cubicBezTo>
                    <a:cubicBezTo>
                      <a:pt x="65" y="1150"/>
                      <a:pt x="45" y="1149"/>
                      <a:pt x="24" y="1147"/>
                    </a:cubicBezTo>
                    <a:cubicBezTo>
                      <a:pt x="17" y="1145"/>
                      <a:pt x="13" y="1144"/>
                      <a:pt x="10" y="1144"/>
                    </a:cubicBezTo>
                    <a:cubicBezTo>
                      <a:pt x="7" y="1144"/>
                      <a:pt x="5" y="1145"/>
                      <a:pt x="3" y="1147"/>
                    </a:cubicBezTo>
                    <a:cubicBezTo>
                      <a:pt x="0" y="1151"/>
                      <a:pt x="3" y="1154"/>
                      <a:pt x="7" y="1157"/>
                    </a:cubicBezTo>
                    <a:cubicBezTo>
                      <a:pt x="28" y="1167"/>
                      <a:pt x="44" y="1181"/>
                      <a:pt x="65" y="1192"/>
                    </a:cubicBezTo>
                    <a:cubicBezTo>
                      <a:pt x="120" y="1219"/>
                      <a:pt x="181" y="1243"/>
                      <a:pt x="242" y="1263"/>
                    </a:cubicBezTo>
                    <a:cubicBezTo>
                      <a:pt x="332" y="1288"/>
                      <a:pt x="425" y="1300"/>
                      <a:pt x="518" y="1300"/>
                    </a:cubicBezTo>
                    <a:cubicBezTo>
                      <a:pt x="757" y="1300"/>
                      <a:pt x="995" y="1217"/>
                      <a:pt x="1169" y="1045"/>
                    </a:cubicBezTo>
                    <a:cubicBezTo>
                      <a:pt x="1358" y="857"/>
                      <a:pt x="1425" y="599"/>
                      <a:pt x="1425" y="336"/>
                    </a:cubicBezTo>
                    <a:cubicBezTo>
                      <a:pt x="1425" y="325"/>
                      <a:pt x="1435" y="322"/>
                      <a:pt x="1443" y="316"/>
                    </a:cubicBezTo>
                    <a:cubicBezTo>
                      <a:pt x="1493" y="278"/>
                      <a:pt x="1531" y="234"/>
                      <a:pt x="1569" y="185"/>
                    </a:cubicBezTo>
                    <a:cubicBezTo>
                      <a:pt x="1578" y="172"/>
                      <a:pt x="1575" y="162"/>
                      <a:pt x="1575" y="158"/>
                    </a:cubicBezTo>
                    <a:cubicBezTo>
                      <a:pt x="1575" y="157"/>
                      <a:pt x="1576" y="156"/>
                      <a:pt x="1576" y="156"/>
                    </a:cubicBezTo>
                    <a:lnTo>
                      <a:pt x="1576" y="156"/>
                    </a:lnTo>
                    <a:cubicBezTo>
                      <a:pt x="1576" y="156"/>
                      <a:pt x="1575" y="157"/>
                      <a:pt x="1572" y="158"/>
                    </a:cubicBezTo>
                    <a:cubicBezTo>
                      <a:pt x="1522" y="178"/>
                      <a:pt x="1469" y="192"/>
                      <a:pt x="1415" y="202"/>
                    </a:cubicBezTo>
                    <a:lnTo>
                      <a:pt x="1415" y="202"/>
                    </a:lnTo>
                    <a:cubicBezTo>
                      <a:pt x="1442" y="195"/>
                      <a:pt x="1477" y="151"/>
                      <a:pt x="1490" y="135"/>
                    </a:cubicBezTo>
                    <a:cubicBezTo>
                      <a:pt x="1514" y="104"/>
                      <a:pt x="1531" y="73"/>
                      <a:pt x="1545" y="36"/>
                    </a:cubicBezTo>
                    <a:lnTo>
                      <a:pt x="1545" y="29"/>
                    </a:lnTo>
                    <a:lnTo>
                      <a:pt x="1534" y="29"/>
                    </a:lnTo>
                    <a:cubicBezTo>
                      <a:pt x="1473" y="63"/>
                      <a:pt x="1412" y="87"/>
                      <a:pt x="1347" y="100"/>
                    </a:cubicBezTo>
                    <a:cubicBezTo>
                      <a:pt x="1345" y="101"/>
                      <a:pt x="1343" y="102"/>
                      <a:pt x="1342" y="102"/>
                    </a:cubicBezTo>
                    <a:cubicBezTo>
                      <a:pt x="1338" y="102"/>
                      <a:pt x="1336" y="99"/>
                      <a:pt x="1333" y="97"/>
                    </a:cubicBezTo>
                    <a:cubicBezTo>
                      <a:pt x="1326" y="94"/>
                      <a:pt x="1323" y="87"/>
                      <a:pt x="1317" y="80"/>
                    </a:cubicBezTo>
                    <a:cubicBezTo>
                      <a:pt x="1289" y="56"/>
                      <a:pt x="1259" y="39"/>
                      <a:pt x="1224" y="26"/>
                    </a:cubicBezTo>
                    <a:cubicBezTo>
                      <a:pt x="1185" y="11"/>
                      <a:pt x="1144"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 name="Google Shape;16;p2"/>
              <p:cNvSpPr/>
              <p:nvPr/>
            </p:nvSpPr>
            <p:spPr>
              <a:xfrm>
                <a:off x="275230" y="1213890"/>
                <a:ext cx="10031" cy="73"/>
              </a:xfrm>
              <a:custGeom>
                <a:avLst/>
                <a:gdLst/>
                <a:ahLst/>
                <a:cxnLst/>
                <a:rect l="l" t="t" r="r" b="b"/>
                <a:pathLst>
                  <a:path w="137" h="1" extrusionOk="0">
                    <a:moveTo>
                      <a:pt x="4" y="0"/>
                    </a:moveTo>
                    <a:cubicBezTo>
                      <a:pt x="137" y="0"/>
                      <a:pt x="11" y="0"/>
                      <a:pt x="4" y="0"/>
                    </a:cubicBezTo>
                    <a:cubicBezTo>
                      <a:pt x="21" y="0"/>
                      <a:pt x="0" y="0"/>
                      <a:pt x="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 name="Google Shape;17;p2"/>
              <p:cNvSpPr/>
              <p:nvPr/>
            </p:nvSpPr>
            <p:spPr>
              <a:xfrm>
                <a:off x="273473" y="1213890"/>
                <a:ext cx="2050" cy="73"/>
              </a:xfrm>
              <a:custGeom>
                <a:avLst/>
                <a:gdLst/>
                <a:ahLst/>
                <a:cxnLst/>
                <a:rect l="l" t="t" r="r" b="b"/>
                <a:pathLst>
                  <a:path w="28" h="1" extrusionOk="0">
                    <a:moveTo>
                      <a:pt x="28" y="0"/>
                    </a:moveTo>
                    <a:cubicBezTo>
                      <a:pt x="24" y="0"/>
                      <a:pt x="1" y="0"/>
                      <a:pt x="28" y="0"/>
                    </a:cubicBezTo>
                    <a:cubicBezTo>
                      <a:pt x="28" y="0"/>
                      <a:pt x="21" y="0"/>
                      <a:pt x="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 name="Google Shape;18;p2"/>
              <p:cNvSpPr/>
              <p:nvPr/>
            </p:nvSpPr>
            <p:spPr>
              <a:xfrm>
                <a:off x="279257" y="1213890"/>
                <a:ext cx="2050" cy="73"/>
              </a:xfrm>
              <a:custGeom>
                <a:avLst/>
                <a:gdLst/>
                <a:ahLst/>
                <a:cxnLst/>
                <a:rect l="l" t="t" r="r" b="b"/>
                <a:pathLst>
                  <a:path w="28" h="1" extrusionOk="0">
                    <a:moveTo>
                      <a:pt x="0" y="0"/>
                    </a:moveTo>
                    <a:cubicBezTo>
                      <a:pt x="0" y="0"/>
                      <a:pt x="27" y="0"/>
                      <a:pt x="0" y="0"/>
                    </a:cubicBezTo>
                    <a:cubicBezTo>
                      <a:pt x="0" y="0"/>
                      <a:pt x="3"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 name="Google Shape;19;p2"/>
              <p:cNvSpPr/>
              <p:nvPr/>
            </p:nvSpPr>
            <p:spPr>
              <a:xfrm>
                <a:off x="319675" y="1119508"/>
                <a:ext cx="513" cy="73"/>
              </a:xfrm>
              <a:custGeom>
                <a:avLst/>
                <a:gdLst/>
                <a:ahLst/>
                <a:cxnLst/>
                <a:rect l="l" t="t" r="r" b="b"/>
                <a:pathLst>
                  <a:path w="7" h="1" extrusionOk="0">
                    <a:moveTo>
                      <a:pt x="7" y="0"/>
                    </a:move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20" name="Google Shape;20;p2"/>
            <p:cNvGrpSpPr/>
            <p:nvPr/>
          </p:nvGrpSpPr>
          <p:grpSpPr>
            <a:xfrm>
              <a:off x="7702800" y="497983"/>
              <a:ext cx="197767" cy="198067"/>
              <a:chOff x="200325" y="367600"/>
              <a:chExt cx="197767" cy="198067"/>
            </a:xfrm>
          </p:grpSpPr>
          <p:sp>
            <p:nvSpPr>
              <p:cNvPr id="21" name="Google Shape;21;p2"/>
              <p:cNvSpPr/>
              <p:nvPr/>
            </p:nvSpPr>
            <p:spPr>
              <a:xfrm>
                <a:off x="200325" y="367600"/>
                <a:ext cx="197767" cy="198067"/>
              </a:xfrm>
              <a:custGeom>
                <a:avLst/>
                <a:gdLst/>
                <a:ahLst/>
                <a:cxnLst/>
                <a:rect l="l" t="t" r="r" b="b"/>
                <a:pathLst>
                  <a:path w="2701" h="2705" extrusionOk="0">
                    <a:moveTo>
                      <a:pt x="1351" y="144"/>
                    </a:moveTo>
                    <a:cubicBezTo>
                      <a:pt x="2016" y="144"/>
                      <a:pt x="2557" y="686"/>
                      <a:pt x="2557" y="1351"/>
                    </a:cubicBezTo>
                    <a:cubicBezTo>
                      <a:pt x="2557" y="2015"/>
                      <a:pt x="2016" y="2558"/>
                      <a:pt x="1351" y="2558"/>
                    </a:cubicBezTo>
                    <a:cubicBezTo>
                      <a:pt x="686" y="2558"/>
                      <a:pt x="144" y="2015"/>
                      <a:pt x="144" y="1351"/>
                    </a:cubicBezTo>
                    <a:cubicBezTo>
                      <a:pt x="144" y="686"/>
                      <a:pt x="686" y="144"/>
                      <a:pt x="1351" y="144"/>
                    </a:cubicBezTo>
                    <a:close/>
                    <a:moveTo>
                      <a:pt x="1351" y="1"/>
                    </a:moveTo>
                    <a:cubicBezTo>
                      <a:pt x="604" y="1"/>
                      <a:pt x="1" y="607"/>
                      <a:pt x="1" y="1351"/>
                    </a:cubicBezTo>
                    <a:cubicBezTo>
                      <a:pt x="1" y="2097"/>
                      <a:pt x="604" y="2704"/>
                      <a:pt x="1351" y="2704"/>
                    </a:cubicBezTo>
                    <a:cubicBezTo>
                      <a:pt x="2094" y="2704"/>
                      <a:pt x="2701" y="2097"/>
                      <a:pt x="2701" y="1351"/>
                    </a:cubicBezTo>
                    <a:cubicBezTo>
                      <a:pt x="2701" y="607"/>
                      <a:pt x="2094" y="1"/>
                      <a:pt x="13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 name="Google Shape;22;p2"/>
              <p:cNvSpPr/>
              <p:nvPr/>
            </p:nvSpPr>
            <p:spPr>
              <a:xfrm>
                <a:off x="271496" y="407286"/>
                <a:ext cx="55208" cy="118620"/>
              </a:xfrm>
              <a:custGeom>
                <a:avLst/>
                <a:gdLst/>
                <a:ahLst/>
                <a:cxnLst/>
                <a:rect l="l" t="t" r="r" b="b"/>
                <a:pathLst>
                  <a:path w="754" h="1620" extrusionOk="0">
                    <a:moveTo>
                      <a:pt x="168" y="815"/>
                    </a:moveTo>
                    <a:lnTo>
                      <a:pt x="168" y="1599"/>
                    </a:lnTo>
                    <a:cubicBezTo>
                      <a:pt x="168" y="1610"/>
                      <a:pt x="174" y="1620"/>
                      <a:pt x="188" y="1620"/>
                    </a:cubicBezTo>
                    <a:lnTo>
                      <a:pt x="478" y="1620"/>
                    </a:lnTo>
                    <a:cubicBezTo>
                      <a:pt x="487" y="1620"/>
                      <a:pt x="498" y="1610"/>
                      <a:pt x="498" y="1599"/>
                    </a:cubicBezTo>
                    <a:lnTo>
                      <a:pt x="498" y="802"/>
                    </a:lnTo>
                    <a:lnTo>
                      <a:pt x="709" y="802"/>
                    </a:lnTo>
                    <a:cubicBezTo>
                      <a:pt x="720" y="802"/>
                      <a:pt x="730" y="795"/>
                      <a:pt x="730" y="784"/>
                    </a:cubicBezTo>
                    <a:lnTo>
                      <a:pt x="750" y="546"/>
                    </a:lnTo>
                    <a:cubicBezTo>
                      <a:pt x="750" y="532"/>
                      <a:pt x="740" y="523"/>
                      <a:pt x="730" y="523"/>
                    </a:cubicBezTo>
                    <a:lnTo>
                      <a:pt x="498" y="523"/>
                    </a:lnTo>
                    <a:lnTo>
                      <a:pt x="498" y="352"/>
                    </a:lnTo>
                    <a:cubicBezTo>
                      <a:pt x="498" y="311"/>
                      <a:pt x="532" y="280"/>
                      <a:pt x="569" y="280"/>
                    </a:cubicBezTo>
                    <a:lnTo>
                      <a:pt x="733" y="280"/>
                    </a:lnTo>
                    <a:cubicBezTo>
                      <a:pt x="744" y="280"/>
                      <a:pt x="753" y="270"/>
                      <a:pt x="753" y="260"/>
                    </a:cubicBezTo>
                    <a:lnTo>
                      <a:pt x="753" y="21"/>
                    </a:lnTo>
                    <a:cubicBezTo>
                      <a:pt x="753" y="7"/>
                      <a:pt x="744" y="0"/>
                      <a:pt x="733" y="0"/>
                    </a:cubicBezTo>
                    <a:lnTo>
                      <a:pt x="457" y="0"/>
                    </a:lnTo>
                    <a:cubicBezTo>
                      <a:pt x="297" y="0"/>
                      <a:pt x="168" y="130"/>
                      <a:pt x="168" y="290"/>
                    </a:cubicBezTo>
                    <a:lnTo>
                      <a:pt x="168" y="523"/>
                    </a:lnTo>
                    <a:lnTo>
                      <a:pt x="21" y="523"/>
                    </a:lnTo>
                    <a:cubicBezTo>
                      <a:pt x="10" y="523"/>
                      <a:pt x="1" y="532"/>
                      <a:pt x="1" y="543"/>
                    </a:cubicBezTo>
                    <a:lnTo>
                      <a:pt x="1" y="781"/>
                    </a:lnTo>
                    <a:cubicBezTo>
                      <a:pt x="1" y="795"/>
                      <a:pt x="10" y="802"/>
                      <a:pt x="21" y="802"/>
                    </a:cubicBezTo>
                    <a:lnTo>
                      <a:pt x="168" y="80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23" name="Google Shape;23;p2"/>
            <p:cNvGrpSpPr/>
            <p:nvPr/>
          </p:nvGrpSpPr>
          <p:grpSpPr>
            <a:xfrm>
              <a:off x="7978950" y="498018"/>
              <a:ext cx="197767" cy="197994"/>
              <a:chOff x="200325" y="717597"/>
              <a:chExt cx="197767" cy="197994"/>
            </a:xfrm>
          </p:grpSpPr>
          <p:sp>
            <p:nvSpPr>
              <p:cNvPr id="24" name="Google Shape;24;p2"/>
              <p:cNvSpPr/>
              <p:nvPr/>
            </p:nvSpPr>
            <p:spPr>
              <a:xfrm>
                <a:off x="200325" y="717597"/>
                <a:ext cx="197767" cy="197994"/>
              </a:xfrm>
              <a:custGeom>
                <a:avLst/>
                <a:gdLst/>
                <a:ahLst/>
                <a:cxnLst/>
                <a:rect l="l" t="t" r="r" b="b"/>
                <a:pathLst>
                  <a:path w="2701" h="2704" extrusionOk="0">
                    <a:moveTo>
                      <a:pt x="1351" y="146"/>
                    </a:moveTo>
                    <a:cubicBezTo>
                      <a:pt x="2016" y="146"/>
                      <a:pt x="2557" y="689"/>
                      <a:pt x="2557" y="1353"/>
                    </a:cubicBezTo>
                    <a:cubicBezTo>
                      <a:pt x="2557" y="2019"/>
                      <a:pt x="2016" y="2560"/>
                      <a:pt x="1351" y="2560"/>
                    </a:cubicBezTo>
                    <a:cubicBezTo>
                      <a:pt x="686" y="2560"/>
                      <a:pt x="144" y="2019"/>
                      <a:pt x="144" y="1353"/>
                    </a:cubicBezTo>
                    <a:cubicBezTo>
                      <a:pt x="144" y="689"/>
                      <a:pt x="686" y="146"/>
                      <a:pt x="1351" y="146"/>
                    </a:cubicBezTo>
                    <a:close/>
                    <a:moveTo>
                      <a:pt x="1351" y="0"/>
                    </a:moveTo>
                    <a:cubicBezTo>
                      <a:pt x="604" y="0"/>
                      <a:pt x="1" y="607"/>
                      <a:pt x="1" y="1353"/>
                    </a:cubicBezTo>
                    <a:cubicBezTo>
                      <a:pt x="1" y="2097"/>
                      <a:pt x="604" y="2703"/>
                      <a:pt x="1351" y="2703"/>
                    </a:cubicBezTo>
                    <a:cubicBezTo>
                      <a:pt x="2094" y="2703"/>
                      <a:pt x="2701" y="2097"/>
                      <a:pt x="2701" y="1353"/>
                    </a:cubicBezTo>
                    <a:cubicBezTo>
                      <a:pt x="2701" y="607"/>
                      <a:pt x="2094" y="0"/>
                      <a:pt x="13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 name="Google Shape;25;p2"/>
              <p:cNvSpPr/>
              <p:nvPr/>
            </p:nvSpPr>
            <p:spPr>
              <a:xfrm>
                <a:off x="241768" y="776247"/>
                <a:ext cx="116713" cy="81716"/>
              </a:xfrm>
              <a:custGeom>
                <a:avLst/>
                <a:gdLst/>
                <a:ahLst/>
                <a:cxnLst/>
                <a:rect l="l" t="t" r="r" b="b"/>
                <a:pathLst>
                  <a:path w="1594" h="1116" extrusionOk="0">
                    <a:moveTo>
                      <a:pt x="657" y="328"/>
                    </a:moveTo>
                    <a:cubicBezTo>
                      <a:pt x="661" y="328"/>
                      <a:pt x="664" y="329"/>
                      <a:pt x="668" y="331"/>
                    </a:cubicBezTo>
                    <a:lnTo>
                      <a:pt x="1030" y="539"/>
                    </a:lnTo>
                    <a:cubicBezTo>
                      <a:pt x="1044" y="546"/>
                      <a:pt x="1041" y="570"/>
                      <a:pt x="1027" y="580"/>
                    </a:cubicBezTo>
                    <a:lnTo>
                      <a:pt x="665" y="777"/>
                    </a:lnTo>
                    <a:cubicBezTo>
                      <a:pt x="662" y="779"/>
                      <a:pt x="659" y="780"/>
                      <a:pt x="657" y="780"/>
                    </a:cubicBezTo>
                    <a:cubicBezTo>
                      <a:pt x="647" y="780"/>
                      <a:pt x="638" y="770"/>
                      <a:pt x="638" y="757"/>
                    </a:cubicBezTo>
                    <a:lnTo>
                      <a:pt x="638" y="352"/>
                    </a:lnTo>
                    <a:cubicBezTo>
                      <a:pt x="638" y="339"/>
                      <a:pt x="646" y="328"/>
                      <a:pt x="657" y="328"/>
                    </a:cubicBezTo>
                    <a:close/>
                    <a:moveTo>
                      <a:pt x="345" y="0"/>
                    </a:moveTo>
                    <a:cubicBezTo>
                      <a:pt x="154" y="0"/>
                      <a:pt x="1" y="154"/>
                      <a:pt x="1" y="348"/>
                    </a:cubicBezTo>
                    <a:lnTo>
                      <a:pt x="1" y="768"/>
                    </a:lnTo>
                    <a:cubicBezTo>
                      <a:pt x="1" y="961"/>
                      <a:pt x="154" y="1115"/>
                      <a:pt x="345" y="1115"/>
                    </a:cubicBezTo>
                    <a:lnTo>
                      <a:pt x="1245" y="1115"/>
                    </a:lnTo>
                    <a:cubicBezTo>
                      <a:pt x="1439" y="1115"/>
                      <a:pt x="1593" y="961"/>
                      <a:pt x="1593" y="768"/>
                    </a:cubicBezTo>
                    <a:lnTo>
                      <a:pt x="1593" y="348"/>
                    </a:lnTo>
                    <a:cubicBezTo>
                      <a:pt x="1593" y="154"/>
                      <a:pt x="1439" y="0"/>
                      <a:pt x="12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sp>
        <p:nvSpPr>
          <p:cNvPr id="26" name="Google Shape;26;p2"/>
          <p:cNvSpPr/>
          <p:nvPr/>
        </p:nvSpPr>
        <p:spPr>
          <a:xfrm>
            <a:off x="0" y="4020850"/>
            <a:ext cx="140700" cy="1122600"/>
          </a:xfrm>
          <a:prstGeom prst="rect">
            <a:avLst/>
          </a:prstGeom>
          <a:solidFill>
            <a:schemeClr val="accent2"/>
          </a:solidFill>
          <a:ln>
            <a:noFill/>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27" name="Google Shape;27;p2"/>
          <p:cNvSpPr/>
          <p:nvPr/>
        </p:nvSpPr>
        <p:spPr>
          <a:xfrm rot="5400000">
            <a:off x="8512350" y="-490950"/>
            <a:ext cx="140700" cy="1122600"/>
          </a:xfrm>
          <a:prstGeom prst="rect">
            <a:avLst/>
          </a:prstGeom>
          <a:solidFill>
            <a:schemeClr val="accent2"/>
          </a:solidFill>
          <a:ln>
            <a:noFill/>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grpSp>
        <p:nvGrpSpPr>
          <p:cNvPr id="28" name="Google Shape;28;p2"/>
          <p:cNvGrpSpPr/>
          <p:nvPr/>
        </p:nvGrpSpPr>
        <p:grpSpPr>
          <a:xfrm>
            <a:off x="4159390" y="4552249"/>
            <a:ext cx="1465451" cy="57327"/>
            <a:chOff x="4159390" y="4552249"/>
            <a:chExt cx="1465451" cy="57327"/>
          </a:xfrm>
        </p:grpSpPr>
        <p:sp>
          <p:nvSpPr>
            <p:cNvPr id="29" name="Google Shape;29;p2"/>
            <p:cNvSpPr/>
            <p:nvPr/>
          </p:nvSpPr>
          <p:spPr>
            <a:xfrm>
              <a:off x="4394065"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7" y="580"/>
                    <a:pt x="747" y="375"/>
                  </a:cubicBezTo>
                  <a:cubicBezTo>
                    <a:pt x="747" y="167"/>
                    <a:pt x="580" y="0"/>
                    <a:pt x="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 name="Google Shape;30;p2"/>
            <p:cNvSpPr/>
            <p:nvPr/>
          </p:nvSpPr>
          <p:spPr>
            <a:xfrm>
              <a:off x="4628740"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8" y="580"/>
                    <a:pt x="748" y="375"/>
                  </a:cubicBezTo>
                  <a:cubicBezTo>
                    <a:pt x="748" y="167"/>
                    <a:pt x="580" y="0"/>
                    <a:pt x="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 name="Google Shape;31;p2"/>
            <p:cNvSpPr/>
            <p:nvPr/>
          </p:nvSpPr>
          <p:spPr>
            <a:xfrm>
              <a:off x="4159390"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7" y="580"/>
                    <a:pt x="747" y="375"/>
                  </a:cubicBezTo>
                  <a:cubicBezTo>
                    <a:pt x="747" y="167"/>
                    <a:pt x="580" y="0"/>
                    <a:pt x="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 name="Google Shape;32;p2"/>
            <p:cNvSpPr/>
            <p:nvPr/>
          </p:nvSpPr>
          <p:spPr>
            <a:xfrm>
              <a:off x="4863415"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8" y="580"/>
                    <a:pt x="748" y="375"/>
                  </a:cubicBezTo>
                  <a:cubicBezTo>
                    <a:pt x="748" y="167"/>
                    <a:pt x="580" y="0"/>
                    <a:pt x="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 name="Google Shape;33;p2"/>
            <p:cNvSpPr/>
            <p:nvPr/>
          </p:nvSpPr>
          <p:spPr>
            <a:xfrm>
              <a:off x="5098090"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8" y="580"/>
                    <a:pt x="748" y="375"/>
                  </a:cubicBezTo>
                  <a:cubicBezTo>
                    <a:pt x="748" y="167"/>
                    <a:pt x="580" y="0"/>
                    <a:pt x="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 name="Google Shape;34;p2"/>
            <p:cNvSpPr/>
            <p:nvPr/>
          </p:nvSpPr>
          <p:spPr>
            <a:xfrm>
              <a:off x="5332765"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8" y="580"/>
                    <a:pt x="748" y="375"/>
                  </a:cubicBezTo>
                  <a:cubicBezTo>
                    <a:pt x="748" y="167"/>
                    <a:pt x="580" y="0"/>
                    <a:pt x="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 name="Google Shape;35;p2"/>
            <p:cNvSpPr/>
            <p:nvPr/>
          </p:nvSpPr>
          <p:spPr>
            <a:xfrm>
              <a:off x="5567440"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8" y="580"/>
                    <a:pt x="748" y="375"/>
                  </a:cubicBezTo>
                  <a:cubicBezTo>
                    <a:pt x="748" y="167"/>
                    <a:pt x="580" y="0"/>
                    <a:pt x="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36" name="Google Shape;36;p2"/>
          <p:cNvGrpSpPr/>
          <p:nvPr/>
        </p:nvGrpSpPr>
        <p:grpSpPr>
          <a:xfrm>
            <a:off x="371700" y="499775"/>
            <a:ext cx="283200" cy="194475"/>
            <a:chOff x="-807400" y="499775"/>
            <a:chExt cx="283200" cy="194475"/>
          </a:xfrm>
        </p:grpSpPr>
        <p:cxnSp>
          <p:nvCxnSpPr>
            <p:cNvPr id="37" name="Google Shape;37;p2"/>
            <p:cNvCxnSpPr/>
            <p:nvPr/>
          </p:nvCxnSpPr>
          <p:spPr>
            <a:xfrm>
              <a:off x="-807400" y="499775"/>
              <a:ext cx="283200" cy="0"/>
            </a:xfrm>
            <a:prstGeom prst="straightConnector1">
              <a:avLst/>
            </a:prstGeom>
            <a:noFill/>
            <a:ln w="28575" cap="flat" cmpd="sng">
              <a:solidFill>
                <a:srgbClr val="FFFFFF"/>
              </a:solidFill>
              <a:prstDash val="solid"/>
              <a:round/>
              <a:headEnd type="none" w="med" len="med"/>
              <a:tailEnd type="none" w="med" len="med"/>
            </a:ln>
          </p:spPr>
        </p:cxnSp>
        <p:cxnSp>
          <p:nvCxnSpPr>
            <p:cNvPr id="38" name="Google Shape;38;p2"/>
            <p:cNvCxnSpPr/>
            <p:nvPr/>
          </p:nvCxnSpPr>
          <p:spPr>
            <a:xfrm>
              <a:off x="-807400" y="597013"/>
              <a:ext cx="283200" cy="0"/>
            </a:xfrm>
            <a:prstGeom prst="straightConnector1">
              <a:avLst/>
            </a:prstGeom>
            <a:noFill/>
            <a:ln w="28575" cap="flat" cmpd="sng">
              <a:solidFill>
                <a:srgbClr val="FFFFFF"/>
              </a:solidFill>
              <a:prstDash val="solid"/>
              <a:round/>
              <a:headEnd type="none" w="med" len="med"/>
              <a:tailEnd type="none" w="med" len="med"/>
            </a:ln>
          </p:spPr>
        </p:cxnSp>
        <p:cxnSp>
          <p:nvCxnSpPr>
            <p:cNvPr id="39" name="Google Shape;39;p2"/>
            <p:cNvCxnSpPr/>
            <p:nvPr/>
          </p:nvCxnSpPr>
          <p:spPr>
            <a:xfrm>
              <a:off x="-807400" y="694250"/>
              <a:ext cx="283200" cy="0"/>
            </a:xfrm>
            <a:prstGeom prst="straightConnector1">
              <a:avLst/>
            </a:prstGeom>
            <a:noFill/>
            <a:ln w="28575" cap="flat" cmpd="sng">
              <a:solidFill>
                <a:srgbClr val="FFFFFF"/>
              </a:solidFill>
              <a:prstDash val="solid"/>
              <a:round/>
              <a:headEnd type="none" w="med" len="med"/>
              <a:tailEnd type="none" w="med" len="med"/>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BLANK_1_1_1_1_1_1">
    <p:bg>
      <p:bgPr>
        <a:gradFill>
          <a:gsLst>
            <a:gs pos="0">
              <a:srgbClr val="8B95FF"/>
            </a:gs>
            <a:gs pos="100000">
              <a:srgbClr val="5352EE"/>
            </a:gs>
          </a:gsLst>
          <a:lin ang="5400700" scaled="0"/>
        </a:gradFill>
        <a:effectLst/>
      </p:bgPr>
    </p:bg>
    <p:spTree>
      <p:nvGrpSpPr>
        <p:cNvPr id="1" name="Shape 284"/>
        <p:cNvGrpSpPr/>
        <p:nvPr/>
      </p:nvGrpSpPr>
      <p:grpSpPr>
        <a:xfrm>
          <a:off x="0" y="0"/>
          <a:ext cx="0" cy="0"/>
          <a:chOff x="0" y="0"/>
          <a:chExt cx="0" cy="0"/>
        </a:xfrm>
      </p:grpSpPr>
      <p:grpSp>
        <p:nvGrpSpPr>
          <p:cNvPr id="285" name="Google Shape;285;p20"/>
          <p:cNvGrpSpPr/>
          <p:nvPr/>
        </p:nvGrpSpPr>
        <p:grpSpPr>
          <a:xfrm>
            <a:off x="0" y="-64"/>
            <a:ext cx="9143942" cy="5143564"/>
            <a:chOff x="0" y="-64"/>
            <a:chExt cx="9143942" cy="5143564"/>
          </a:xfrm>
        </p:grpSpPr>
        <p:sp>
          <p:nvSpPr>
            <p:cNvPr id="286" name="Google Shape;286;p20"/>
            <p:cNvSpPr/>
            <p:nvPr/>
          </p:nvSpPr>
          <p:spPr>
            <a:xfrm>
              <a:off x="0" y="-64"/>
              <a:ext cx="9143942" cy="5143467"/>
            </a:xfrm>
            <a:custGeom>
              <a:avLst/>
              <a:gdLst/>
              <a:ahLst/>
              <a:cxnLst/>
              <a:rect l="l" t="t" r="r" b="b"/>
              <a:pathLst>
                <a:path w="100563" h="61323" extrusionOk="0">
                  <a:moveTo>
                    <a:pt x="99816" y="747"/>
                  </a:moveTo>
                  <a:lnTo>
                    <a:pt x="99816" y="60576"/>
                  </a:lnTo>
                  <a:lnTo>
                    <a:pt x="744" y="60576"/>
                  </a:lnTo>
                  <a:lnTo>
                    <a:pt x="744" y="747"/>
                  </a:lnTo>
                  <a:close/>
                  <a:moveTo>
                    <a:pt x="1" y="0"/>
                  </a:moveTo>
                  <a:lnTo>
                    <a:pt x="1" y="61322"/>
                  </a:lnTo>
                  <a:lnTo>
                    <a:pt x="100562" y="61322"/>
                  </a:lnTo>
                  <a:lnTo>
                    <a:pt x="100562" y="0"/>
                  </a:lnTo>
                  <a:close/>
                </a:path>
              </a:pathLst>
            </a:custGeom>
            <a:solidFill>
              <a:schemeClr val="lt1"/>
            </a:solidFill>
            <a:ln>
              <a:noFill/>
            </a:ln>
          </p:spPr>
          <p:txBody>
            <a:bodyPr spcFirstLastPara="1" wrap="square" lIns="91425" tIns="169200" rIns="91425" bIns="0" anchor="ctr" anchorCtr="0">
              <a:noAutofit/>
            </a:bodyPr>
            <a:lstStyle/>
            <a:p>
              <a:pPr marL="0" lvl="0" indent="0" algn="l" rtl="0">
                <a:spcBef>
                  <a:spcPts val="0"/>
                </a:spcBef>
                <a:spcAft>
                  <a:spcPts val="0"/>
                </a:spcAft>
                <a:buNone/>
              </a:pPr>
              <a:endParaRPr/>
            </a:p>
          </p:txBody>
        </p:sp>
        <p:sp>
          <p:nvSpPr>
            <p:cNvPr id="287" name="Google Shape;287;p20"/>
            <p:cNvSpPr/>
            <p:nvPr/>
          </p:nvSpPr>
          <p:spPr>
            <a:xfrm>
              <a:off x="0" y="0"/>
              <a:ext cx="7326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 name="Google Shape;288;p20"/>
          <p:cNvSpPr txBox="1">
            <a:spLocks noGrp="1"/>
          </p:cNvSpPr>
          <p:nvPr>
            <p:ph type="title"/>
          </p:nvPr>
        </p:nvSpPr>
        <p:spPr>
          <a:xfrm>
            <a:off x="2533825" y="417937"/>
            <a:ext cx="4735500" cy="111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4200"/>
              <a:buNone/>
              <a:defRPr sz="7800">
                <a:solidFill>
                  <a:schemeClr val="lt1"/>
                </a:solidFill>
              </a:defRPr>
            </a:lvl1pPr>
            <a:lvl2pPr lvl="1" algn="ctr" rtl="0">
              <a:spcBef>
                <a:spcPts val="0"/>
              </a:spcBef>
              <a:spcAft>
                <a:spcPts val="0"/>
              </a:spcAft>
              <a:buClr>
                <a:schemeClr val="dk1"/>
              </a:buClr>
              <a:buSzPts val="4200"/>
              <a:buNone/>
              <a:defRPr sz="4200" b="0">
                <a:solidFill>
                  <a:schemeClr val="dk1"/>
                </a:solidFill>
              </a:defRPr>
            </a:lvl2pPr>
            <a:lvl3pPr lvl="2" algn="ctr" rtl="0">
              <a:spcBef>
                <a:spcPts val="0"/>
              </a:spcBef>
              <a:spcAft>
                <a:spcPts val="0"/>
              </a:spcAft>
              <a:buClr>
                <a:schemeClr val="dk1"/>
              </a:buClr>
              <a:buSzPts val="4200"/>
              <a:buNone/>
              <a:defRPr sz="4200" b="0">
                <a:solidFill>
                  <a:schemeClr val="dk1"/>
                </a:solidFill>
              </a:defRPr>
            </a:lvl3pPr>
            <a:lvl4pPr lvl="3" algn="ctr" rtl="0">
              <a:spcBef>
                <a:spcPts val="0"/>
              </a:spcBef>
              <a:spcAft>
                <a:spcPts val="0"/>
              </a:spcAft>
              <a:buClr>
                <a:schemeClr val="dk1"/>
              </a:buClr>
              <a:buSzPts val="4200"/>
              <a:buNone/>
              <a:defRPr sz="4200" b="0">
                <a:solidFill>
                  <a:schemeClr val="dk1"/>
                </a:solidFill>
              </a:defRPr>
            </a:lvl4pPr>
            <a:lvl5pPr lvl="4" algn="ctr" rtl="0">
              <a:spcBef>
                <a:spcPts val="0"/>
              </a:spcBef>
              <a:spcAft>
                <a:spcPts val="0"/>
              </a:spcAft>
              <a:buClr>
                <a:schemeClr val="dk1"/>
              </a:buClr>
              <a:buSzPts val="4200"/>
              <a:buNone/>
              <a:defRPr sz="4200" b="0">
                <a:solidFill>
                  <a:schemeClr val="dk1"/>
                </a:solidFill>
              </a:defRPr>
            </a:lvl5pPr>
            <a:lvl6pPr lvl="5" algn="ctr" rtl="0">
              <a:spcBef>
                <a:spcPts val="0"/>
              </a:spcBef>
              <a:spcAft>
                <a:spcPts val="0"/>
              </a:spcAft>
              <a:buClr>
                <a:schemeClr val="dk1"/>
              </a:buClr>
              <a:buSzPts val="4200"/>
              <a:buNone/>
              <a:defRPr sz="4200" b="0">
                <a:solidFill>
                  <a:schemeClr val="dk1"/>
                </a:solidFill>
              </a:defRPr>
            </a:lvl6pPr>
            <a:lvl7pPr lvl="6" algn="ctr" rtl="0">
              <a:spcBef>
                <a:spcPts val="0"/>
              </a:spcBef>
              <a:spcAft>
                <a:spcPts val="0"/>
              </a:spcAft>
              <a:buClr>
                <a:schemeClr val="dk1"/>
              </a:buClr>
              <a:buSzPts val="4200"/>
              <a:buNone/>
              <a:defRPr sz="4200" b="0">
                <a:solidFill>
                  <a:schemeClr val="dk1"/>
                </a:solidFill>
              </a:defRPr>
            </a:lvl7pPr>
            <a:lvl8pPr lvl="7" algn="ctr" rtl="0">
              <a:spcBef>
                <a:spcPts val="0"/>
              </a:spcBef>
              <a:spcAft>
                <a:spcPts val="0"/>
              </a:spcAft>
              <a:buClr>
                <a:schemeClr val="dk1"/>
              </a:buClr>
              <a:buSzPts val="4200"/>
              <a:buNone/>
              <a:defRPr sz="4200" b="0">
                <a:solidFill>
                  <a:schemeClr val="dk1"/>
                </a:solidFill>
              </a:defRPr>
            </a:lvl8pPr>
            <a:lvl9pPr lvl="8" algn="ctr" rtl="0">
              <a:spcBef>
                <a:spcPts val="0"/>
              </a:spcBef>
              <a:spcAft>
                <a:spcPts val="0"/>
              </a:spcAft>
              <a:buClr>
                <a:schemeClr val="dk1"/>
              </a:buClr>
              <a:buSzPts val="4200"/>
              <a:buNone/>
              <a:defRPr sz="4200" b="0">
                <a:solidFill>
                  <a:schemeClr val="dk1"/>
                </a:solidFill>
              </a:defRPr>
            </a:lvl9pPr>
          </a:lstStyle>
          <a:p>
            <a:endParaRPr/>
          </a:p>
        </p:txBody>
      </p:sp>
      <p:sp>
        <p:nvSpPr>
          <p:cNvPr id="289" name="Google Shape;289;p20"/>
          <p:cNvSpPr txBox="1">
            <a:spLocks noGrp="1"/>
          </p:cNvSpPr>
          <p:nvPr>
            <p:ph type="subTitle" idx="1"/>
          </p:nvPr>
        </p:nvSpPr>
        <p:spPr>
          <a:xfrm flipH="1">
            <a:off x="2533825" y="1668125"/>
            <a:ext cx="4735500" cy="142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2100"/>
              <a:buNone/>
              <a:defRPr sz="16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290" name="Google Shape;290;p20"/>
          <p:cNvSpPr txBox="1"/>
          <p:nvPr/>
        </p:nvSpPr>
        <p:spPr>
          <a:xfrm>
            <a:off x="2523925" y="3328825"/>
            <a:ext cx="4755300" cy="422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300"/>
              </a:spcBef>
              <a:spcAft>
                <a:spcPts val="0"/>
              </a:spcAft>
              <a:buNone/>
            </a:pPr>
            <a:r>
              <a:rPr lang="en" sz="1200">
                <a:solidFill>
                  <a:schemeClr val="lt1"/>
                </a:solidFill>
                <a:latin typeface="Anaheim"/>
                <a:ea typeface="Anaheim"/>
                <a:cs typeface="Anaheim"/>
                <a:sym typeface="Anaheim"/>
              </a:rPr>
              <a:t>CREDITS: This presentation template was created by </a:t>
            </a:r>
            <a:r>
              <a:rPr lang="en" sz="1200">
                <a:solidFill>
                  <a:schemeClr val="lt1"/>
                </a:solidFill>
                <a:uFill>
                  <a:noFill/>
                </a:uFill>
                <a:latin typeface="Anaheim"/>
                <a:ea typeface="Anaheim"/>
                <a:cs typeface="Anaheim"/>
                <a:sym typeface="Anaheim"/>
                <a:hlinkClick r:id="rId2"/>
              </a:rPr>
              <a:t>Slidesgo</a:t>
            </a:r>
            <a:r>
              <a:rPr lang="en" sz="1200">
                <a:solidFill>
                  <a:schemeClr val="lt1"/>
                </a:solidFill>
                <a:latin typeface="Anaheim"/>
                <a:ea typeface="Anaheim"/>
                <a:cs typeface="Anaheim"/>
                <a:sym typeface="Anaheim"/>
              </a:rPr>
              <a:t>, including icons by </a:t>
            </a:r>
            <a:r>
              <a:rPr lang="en" sz="1200">
                <a:solidFill>
                  <a:schemeClr val="lt1"/>
                </a:solidFill>
                <a:uFill>
                  <a:noFill/>
                </a:uFill>
                <a:latin typeface="Anaheim"/>
                <a:ea typeface="Anaheim"/>
                <a:cs typeface="Anaheim"/>
                <a:sym typeface="Anaheim"/>
                <a:hlinkClick r:id="rId3"/>
              </a:rPr>
              <a:t>Flaticon</a:t>
            </a:r>
            <a:r>
              <a:rPr lang="en" sz="1200">
                <a:solidFill>
                  <a:schemeClr val="lt1"/>
                </a:solidFill>
                <a:latin typeface="Anaheim"/>
                <a:ea typeface="Anaheim"/>
                <a:cs typeface="Anaheim"/>
                <a:sym typeface="Anaheim"/>
              </a:rPr>
              <a:t>, and infographics &amp; images by </a:t>
            </a:r>
            <a:r>
              <a:rPr lang="en" sz="1200">
                <a:solidFill>
                  <a:schemeClr val="lt1"/>
                </a:solidFill>
                <a:uFill>
                  <a:noFill/>
                </a:uFill>
                <a:latin typeface="Anaheim"/>
                <a:ea typeface="Anaheim"/>
                <a:cs typeface="Anaheim"/>
                <a:sym typeface="Anaheim"/>
                <a:hlinkClick r:id="rId4"/>
              </a:rPr>
              <a:t>Freepik</a:t>
            </a:r>
            <a:endParaRPr sz="1200">
              <a:solidFill>
                <a:schemeClr val="lt1"/>
              </a:solidFill>
              <a:latin typeface="Anaheim"/>
              <a:ea typeface="Anaheim"/>
              <a:cs typeface="Anaheim"/>
              <a:sym typeface="Anaheim"/>
            </a:endParaRPr>
          </a:p>
          <a:p>
            <a:pPr marL="0" lvl="0" indent="0" algn="ctr" rtl="0">
              <a:lnSpc>
                <a:spcPct val="100000"/>
              </a:lnSpc>
              <a:spcBef>
                <a:spcPts val="0"/>
              </a:spcBef>
              <a:spcAft>
                <a:spcPts val="0"/>
              </a:spcAft>
              <a:buNone/>
            </a:pPr>
            <a:endParaRPr sz="1200">
              <a:solidFill>
                <a:schemeClr val="lt1"/>
              </a:solidFill>
              <a:latin typeface="Anaheim"/>
              <a:ea typeface="Anaheim"/>
              <a:cs typeface="Anaheim"/>
              <a:sym typeface="Anaheim"/>
            </a:endParaRPr>
          </a:p>
          <a:p>
            <a:pPr marL="0" lvl="0" indent="0" algn="ctr" rtl="0">
              <a:lnSpc>
                <a:spcPct val="100000"/>
              </a:lnSpc>
              <a:spcBef>
                <a:spcPts val="300"/>
              </a:spcBef>
              <a:spcAft>
                <a:spcPts val="0"/>
              </a:spcAft>
              <a:buNone/>
            </a:pPr>
            <a:endParaRPr sz="1200">
              <a:solidFill>
                <a:schemeClr val="lt1"/>
              </a:solidFill>
              <a:latin typeface="Anaheim"/>
              <a:ea typeface="Anaheim"/>
              <a:cs typeface="Anaheim"/>
              <a:sym typeface="Anaheim"/>
            </a:endParaRPr>
          </a:p>
        </p:txBody>
      </p:sp>
      <p:grpSp>
        <p:nvGrpSpPr>
          <p:cNvPr id="291" name="Google Shape;291;p20"/>
          <p:cNvGrpSpPr/>
          <p:nvPr/>
        </p:nvGrpSpPr>
        <p:grpSpPr>
          <a:xfrm>
            <a:off x="4171859" y="4552249"/>
            <a:ext cx="1465451" cy="57327"/>
            <a:chOff x="4159390" y="4552249"/>
            <a:chExt cx="1465451" cy="57327"/>
          </a:xfrm>
        </p:grpSpPr>
        <p:sp>
          <p:nvSpPr>
            <p:cNvPr id="292" name="Google Shape;292;p20"/>
            <p:cNvSpPr/>
            <p:nvPr/>
          </p:nvSpPr>
          <p:spPr>
            <a:xfrm>
              <a:off x="4394065"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7" y="580"/>
                    <a:pt x="747" y="375"/>
                  </a:cubicBezTo>
                  <a:cubicBezTo>
                    <a:pt x="747" y="167"/>
                    <a:pt x="580" y="0"/>
                    <a:pt x="3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0"/>
            <p:cNvSpPr/>
            <p:nvPr/>
          </p:nvSpPr>
          <p:spPr>
            <a:xfrm>
              <a:off x="4628740"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8" y="580"/>
                    <a:pt x="748" y="375"/>
                  </a:cubicBezTo>
                  <a:cubicBezTo>
                    <a:pt x="748" y="167"/>
                    <a:pt x="580" y="0"/>
                    <a:pt x="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0"/>
            <p:cNvSpPr/>
            <p:nvPr/>
          </p:nvSpPr>
          <p:spPr>
            <a:xfrm>
              <a:off x="4159390"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7" y="580"/>
                    <a:pt x="747" y="375"/>
                  </a:cubicBezTo>
                  <a:cubicBezTo>
                    <a:pt x="747" y="167"/>
                    <a:pt x="580" y="0"/>
                    <a:pt x="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0"/>
            <p:cNvSpPr/>
            <p:nvPr/>
          </p:nvSpPr>
          <p:spPr>
            <a:xfrm>
              <a:off x="4863415"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8" y="580"/>
                    <a:pt x="748" y="375"/>
                  </a:cubicBezTo>
                  <a:cubicBezTo>
                    <a:pt x="748" y="167"/>
                    <a:pt x="580" y="0"/>
                    <a:pt x="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0"/>
            <p:cNvSpPr/>
            <p:nvPr/>
          </p:nvSpPr>
          <p:spPr>
            <a:xfrm>
              <a:off x="5098090"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8" y="580"/>
                    <a:pt x="748" y="375"/>
                  </a:cubicBezTo>
                  <a:cubicBezTo>
                    <a:pt x="748" y="167"/>
                    <a:pt x="580" y="0"/>
                    <a:pt x="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0"/>
            <p:cNvSpPr/>
            <p:nvPr/>
          </p:nvSpPr>
          <p:spPr>
            <a:xfrm>
              <a:off x="5332765"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8" y="580"/>
                    <a:pt x="748" y="375"/>
                  </a:cubicBezTo>
                  <a:cubicBezTo>
                    <a:pt x="748" y="167"/>
                    <a:pt x="580" y="0"/>
                    <a:pt x="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0"/>
            <p:cNvSpPr/>
            <p:nvPr/>
          </p:nvSpPr>
          <p:spPr>
            <a:xfrm>
              <a:off x="5567440"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8" y="580"/>
                    <a:pt x="748" y="375"/>
                  </a:cubicBezTo>
                  <a:cubicBezTo>
                    <a:pt x="748" y="167"/>
                    <a:pt x="580" y="0"/>
                    <a:pt x="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1">
  <p:cSld name="BLANK_1_1_1_1_1_1_1">
    <p:bg>
      <p:bgPr>
        <a:gradFill>
          <a:gsLst>
            <a:gs pos="0">
              <a:srgbClr val="8B95FF"/>
            </a:gs>
            <a:gs pos="100000">
              <a:srgbClr val="5352EE"/>
            </a:gs>
          </a:gsLst>
          <a:lin ang="5400700" scaled="0"/>
        </a:gradFill>
        <a:effectLst/>
      </p:bgPr>
    </p:bg>
    <p:spTree>
      <p:nvGrpSpPr>
        <p:cNvPr id="1" name="Shape 299"/>
        <p:cNvGrpSpPr/>
        <p:nvPr/>
      </p:nvGrpSpPr>
      <p:grpSpPr>
        <a:xfrm>
          <a:off x="0" y="0"/>
          <a:ext cx="0" cy="0"/>
          <a:chOff x="0" y="0"/>
          <a:chExt cx="0" cy="0"/>
        </a:xfrm>
      </p:grpSpPr>
      <p:grpSp>
        <p:nvGrpSpPr>
          <p:cNvPr id="300" name="Google Shape;300;p21"/>
          <p:cNvGrpSpPr/>
          <p:nvPr/>
        </p:nvGrpSpPr>
        <p:grpSpPr>
          <a:xfrm>
            <a:off x="0" y="-64"/>
            <a:ext cx="9143942" cy="5143564"/>
            <a:chOff x="0" y="-64"/>
            <a:chExt cx="9143942" cy="5143564"/>
          </a:xfrm>
        </p:grpSpPr>
        <p:sp>
          <p:nvSpPr>
            <p:cNvPr id="301" name="Google Shape;301;p21"/>
            <p:cNvSpPr/>
            <p:nvPr/>
          </p:nvSpPr>
          <p:spPr>
            <a:xfrm>
              <a:off x="0" y="-64"/>
              <a:ext cx="9143942" cy="5143467"/>
            </a:xfrm>
            <a:custGeom>
              <a:avLst/>
              <a:gdLst/>
              <a:ahLst/>
              <a:cxnLst/>
              <a:rect l="l" t="t" r="r" b="b"/>
              <a:pathLst>
                <a:path w="100563" h="61323" extrusionOk="0">
                  <a:moveTo>
                    <a:pt x="99816" y="747"/>
                  </a:moveTo>
                  <a:lnTo>
                    <a:pt x="99816" y="60576"/>
                  </a:lnTo>
                  <a:lnTo>
                    <a:pt x="744" y="60576"/>
                  </a:lnTo>
                  <a:lnTo>
                    <a:pt x="744" y="747"/>
                  </a:lnTo>
                  <a:close/>
                  <a:moveTo>
                    <a:pt x="1" y="0"/>
                  </a:moveTo>
                  <a:lnTo>
                    <a:pt x="1" y="61322"/>
                  </a:lnTo>
                  <a:lnTo>
                    <a:pt x="100562" y="61322"/>
                  </a:lnTo>
                  <a:lnTo>
                    <a:pt x="100562" y="0"/>
                  </a:lnTo>
                  <a:close/>
                </a:path>
              </a:pathLst>
            </a:custGeom>
            <a:solidFill>
              <a:schemeClr val="lt1"/>
            </a:solidFill>
            <a:ln>
              <a:noFill/>
            </a:ln>
          </p:spPr>
          <p:txBody>
            <a:bodyPr spcFirstLastPara="1" wrap="square" lIns="91425" tIns="169200" rIns="91425" bIns="0" anchor="ctr" anchorCtr="0">
              <a:noAutofit/>
            </a:bodyPr>
            <a:lstStyle/>
            <a:p>
              <a:pPr marL="0" lvl="0" indent="0" algn="l" rtl="0">
                <a:spcBef>
                  <a:spcPts val="0"/>
                </a:spcBef>
                <a:spcAft>
                  <a:spcPts val="0"/>
                </a:spcAft>
                <a:buNone/>
              </a:pPr>
              <a:endParaRPr/>
            </a:p>
          </p:txBody>
        </p:sp>
        <p:sp>
          <p:nvSpPr>
            <p:cNvPr id="302" name="Google Shape;302;p21"/>
            <p:cNvSpPr/>
            <p:nvPr/>
          </p:nvSpPr>
          <p:spPr>
            <a:xfrm>
              <a:off x="0" y="0"/>
              <a:ext cx="7326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rgbClr val="7882F3"/>
            </a:gs>
            <a:gs pos="100000">
              <a:srgbClr val="5352EE"/>
            </a:gs>
          </a:gsLst>
          <a:lin ang="5400012" scaled="0"/>
        </a:gradFill>
        <a:effectLst/>
      </p:bgPr>
    </p:bg>
    <p:spTree>
      <p:nvGrpSpPr>
        <p:cNvPr id="1" name="Shape 40"/>
        <p:cNvGrpSpPr/>
        <p:nvPr/>
      </p:nvGrpSpPr>
      <p:grpSpPr>
        <a:xfrm>
          <a:off x="0" y="0"/>
          <a:ext cx="0" cy="0"/>
          <a:chOff x="0" y="0"/>
          <a:chExt cx="0" cy="0"/>
        </a:xfrm>
      </p:grpSpPr>
      <p:grpSp>
        <p:nvGrpSpPr>
          <p:cNvPr id="41" name="Google Shape;41;p3"/>
          <p:cNvGrpSpPr/>
          <p:nvPr/>
        </p:nvGrpSpPr>
        <p:grpSpPr>
          <a:xfrm>
            <a:off x="0" y="-64"/>
            <a:ext cx="9143942" cy="5143564"/>
            <a:chOff x="0" y="-64"/>
            <a:chExt cx="9143942" cy="5143564"/>
          </a:xfrm>
        </p:grpSpPr>
        <p:sp>
          <p:nvSpPr>
            <p:cNvPr id="42" name="Google Shape;42;p3"/>
            <p:cNvSpPr/>
            <p:nvPr/>
          </p:nvSpPr>
          <p:spPr>
            <a:xfrm>
              <a:off x="0" y="-64"/>
              <a:ext cx="9143942" cy="5143467"/>
            </a:xfrm>
            <a:custGeom>
              <a:avLst/>
              <a:gdLst/>
              <a:ahLst/>
              <a:cxnLst/>
              <a:rect l="l" t="t" r="r" b="b"/>
              <a:pathLst>
                <a:path w="100563" h="61323" extrusionOk="0">
                  <a:moveTo>
                    <a:pt x="99816" y="747"/>
                  </a:moveTo>
                  <a:lnTo>
                    <a:pt x="99816" y="60576"/>
                  </a:lnTo>
                  <a:lnTo>
                    <a:pt x="744" y="60576"/>
                  </a:lnTo>
                  <a:lnTo>
                    <a:pt x="744" y="747"/>
                  </a:lnTo>
                  <a:close/>
                  <a:moveTo>
                    <a:pt x="1" y="0"/>
                  </a:moveTo>
                  <a:lnTo>
                    <a:pt x="1" y="61322"/>
                  </a:lnTo>
                  <a:lnTo>
                    <a:pt x="100562" y="61322"/>
                  </a:lnTo>
                  <a:lnTo>
                    <a:pt x="100562" y="0"/>
                  </a:lnTo>
                  <a:close/>
                </a:path>
              </a:pathLst>
            </a:custGeom>
            <a:solidFill>
              <a:schemeClr val="lt1"/>
            </a:solidFill>
            <a:ln>
              <a:noFill/>
            </a:ln>
          </p:spPr>
          <p:txBody>
            <a:bodyPr spcFirstLastPara="1" wrap="square" lIns="91425" tIns="169200" rIns="91425" bIns="0" anchor="ctr" anchorCtr="0">
              <a:noAutofit/>
            </a:bodyPr>
            <a:lstStyle/>
            <a:p>
              <a:pPr marL="0" lvl="0" indent="0" algn="l" rtl="0">
                <a:spcBef>
                  <a:spcPts val="0"/>
                </a:spcBef>
                <a:spcAft>
                  <a:spcPts val="0"/>
                </a:spcAft>
                <a:buNone/>
              </a:pPr>
              <a:endParaRPr/>
            </a:p>
          </p:txBody>
        </p:sp>
        <p:sp>
          <p:nvSpPr>
            <p:cNvPr id="43" name="Google Shape;43;p3"/>
            <p:cNvSpPr/>
            <p:nvPr/>
          </p:nvSpPr>
          <p:spPr>
            <a:xfrm>
              <a:off x="0" y="0"/>
              <a:ext cx="7326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44;p3"/>
          <p:cNvSpPr txBox="1">
            <a:spLocks noGrp="1"/>
          </p:cNvSpPr>
          <p:nvPr>
            <p:ph type="title"/>
          </p:nvPr>
        </p:nvSpPr>
        <p:spPr>
          <a:xfrm>
            <a:off x="2737775" y="1643563"/>
            <a:ext cx="4317600" cy="74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900">
                <a:solidFill>
                  <a:schemeClr val="accent4"/>
                </a:solidFill>
                <a:latin typeface="Bebas Neue"/>
                <a:ea typeface="Bebas Neue"/>
                <a:cs typeface="Bebas Neue"/>
                <a:sym typeface="Bebas Neu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5" name="Google Shape;45;p3"/>
          <p:cNvSpPr txBox="1">
            <a:spLocks noGrp="1"/>
          </p:cNvSpPr>
          <p:nvPr>
            <p:ph type="subTitle" idx="1"/>
          </p:nvPr>
        </p:nvSpPr>
        <p:spPr>
          <a:xfrm>
            <a:off x="2529250" y="3042900"/>
            <a:ext cx="4734600" cy="10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solidFill>
                  <a:schemeClr val="l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46" name="Google Shape;46;p3"/>
          <p:cNvGrpSpPr/>
          <p:nvPr/>
        </p:nvGrpSpPr>
        <p:grpSpPr>
          <a:xfrm>
            <a:off x="4171859" y="4552249"/>
            <a:ext cx="1465451" cy="57327"/>
            <a:chOff x="4159390" y="4552249"/>
            <a:chExt cx="1465451" cy="57327"/>
          </a:xfrm>
        </p:grpSpPr>
        <p:sp>
          <p:nvSpPr>
            <p:cNvPr id="47" name="Google Shape;47;p3"/>
            <p:cNvSpPr/>
            <p:nvPr/>
          </p:nvSpPr>
          <p:spPr>
            <a:xfrm>
              <a:off x="4394065"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7" y="580"/>
                    <a:pt x="747" y="375"/>
                  </a:cubicBezTo>
                  <a:cubicBezTo>
                    <a:pt x="747" y="167"/>
                    <a:pt x="580" y="0"/>
                    <a:pt x="3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4628740"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8" y="580"/>
                    <a:pt x="748" y="375"/>
                  </a:cubicBezTo>
                  <a:cubicBezTo>
                    <a:pt x="748" y="167"/>
                    <a:pt x="580" y="0"/>
                    <a:pt x="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4159390"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7" y="580"/>
                    <a:pt x="747" y="375"/>
                  </a:cubicBezTo>
                  <a:cubicBezTo>
                    <a:pt x="747" y="167"/>
                    <a:pt x="580" y="0"/>
                    <a:pt x="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4863415"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8" y="580"/>
                    <a:pt x="748" y="375"/>
                  </a:cubicBezTo>
                  <a:cubicBezTo>
                    <a:pt x="748" y="167"/>
                    <a:pt x="580" y="0"/>
                    <a:pt x="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5098090"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8" y="580"/>
                    <a:pt x="748" y="375"/>
                  </a:cubicBezTo>
                  <a:cubicBezTo>
                    <a:pt x="748" y="167"/>
                    <a:pt x="580" y="0"/>
                    <a:pt x="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5332765"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8" y="580"/>
                    <a:pt x="748" y="375"/>
                  </a:cubicBezTo>
                  <a:cubicBezTo>
                    <a:pt x="748" y="167"/>
                    <a:pt x="580" y="0"/>
                    <a:pt x="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5567440"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8" y="580"/>
                    <a:pt x="748" y="375"/>
                  </a:cubicBezTo>
                  <a:cubicBezTo>
                    <a:pt x="748" y="167"/>
                    <a:pt x="580" y="0"/>
                    <a:pt x="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4"/>
        <p:cNvGrpSpPr/>
        <p:nvPr/>
      </p:nvGrpSpPr>
      <p:grpSpPr>
        <a:xfrm>
          <a:off x="0" y="0"/>
          <a:ext cx="0" cy="0"/>
          <a:chOff x="0" y="0"/>
          <a:chExt cx="0" cy="0"/>
        </a:xfrm>
      </p:grpSpPr>
      <p:grpSp>
        <p:nvGrpSpPr>
          <p:cNvPr id="55" name="Google Shape;55;p4"/>
          <p:cNvGrpSpPr/>
          <p:nvPr/>
        </p:nvGrpSpPr>
        <p:grpSpPr>
          <a:xfrm>
            <a:off x="0" y="-64"/>
            <a:ext cx="9143942" cy="5143564"/>
            <a:chOff x="0" y="-64"/>
            <a:chExt cx="9143942" cy="5143564"/>
          </a:xfrm>
        </p:grpSpPr>
        <p:sp>
          <p:nvSpPr>
            <p:cNvPr id="56" name="Google Shape;56;p4"/>
            <p:cNvSpPr/>
            <p:nvPr/>
          </p:nvSpPr>
          <p:spPr>
            <a:xfrm>
              <a:off x="0" y="-64"/>
              <a:ext cx="9143942" cy="5143467"/>
            </a:xfrm>
            <a:custGeom>
              <a:avLst/>
              <a:gdLst/>
              <a:ahLst/>
              <a:cxnLst/>
              <a:rect l="l" t="t" r="r" b="b"/>
              <a:pathLst>
                <a:path w="100563" h="61323" extrusionOk="0">
                  <a:moveTo>
                    <a:pt x="99816" y="747"/>
                  </a:moveTo>
                  <a:lnTo>
                    <a:pt x="99816" y="60576"/>
                  </a:lnTo>
                  <a:lnTo>
                    <a:pt x="744" y="60576"/>
                  </a:lnTo>
                  <a:lnTo>
                    <a:pt x="744" y="747"/>
                  </a:lnTo>
                  <a:close/>
                  <a:moveTo>
                    <a:pt x="1" y="0"/>
                  </a:moveTo>
                  <a:lnTo>
                    <a:pt x="1" y="61322"/>
                  </a:lnTo>
                  <a:lnTo>
                    <a:pt x="100562" y="61322"/>
                  </a:lnTo>
                  <a:lnTo>
                    <a:pt x="100562" y="0"/>
                  </a:lnTo>
                  <a:close/>
                </a:path>
              </a:pathLst>
            </a:custGeom>
            <a:solidFill>
              <a:schemeClr val="lt1"/>
            </a:solidFill>
            <a:ln>
              <a:noFill/>
            </a:ln>
          </p:spPr>
          <p:txBody>
            <a:bodyPr spcFirstLastPara="1" wrap="square" lIns="91425" tIns="169200" rIns="91425" bIns="0" anchor="ctr" anchorCtr="0">
              <a:noAutofit/>
            </a:bodyPr>
            <a:lstStyle/>
            <a:p>
              <a:pPr marL="0" lvl="0" indent="0" algn="l" rtl="0">
                <a:spcBef>
                  <a:spcPts val="0"/>
                </a:spcBef>
                <a:spcAft>
                  <a:spcPts val="0"/>
                </a:spcAft>
                <a:buNone/>
              </a:pPr>
              <a:endParaRPr/>
            </a:p>
          </p:txBody>
        </p:sp>
        <p:sp>
          <p:nvSpPr>
            <p:cNvPr id="57" name="Google Shape;57;p4"/>
            <p:cNvSpPr/>
            <p:nvPr/>
          </p:nvSpPr>
          <p:spPr>
            <a:xfrm>
              <a:off x="0" y="0"/>
              <a:ext cx="7326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58;p4"/>
          <p:cNvSpPr txBox="1">
            <a:spLocks noGrp="1"/>
          </p:cNvSpPr>
          <p:nvPr>
            <p:ph type="title"/>
          </p:nvPr>
        </p:nvSpPr>
        <p:spPr>
          <a:xfrm>
            <a:off x="1784200" y="319750"/>
            <a:ext cx="62247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9" name="Google Shape;59;p4"/>
          <p:cNvSpPr txBox="1">
            <a:spLocks noGrp="1"/>
          </p:cNvSpPr>
          <p:nvPr>
            <p:ph type="body" idx="1"/>
          </p:nvPr>
        </p:nvSpPr>
        <p:spPr>
          <a:xfrm>
            <a:off x="1350300" y="892450"/>
            <a:ext cx="7102500" cy="33864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rgbClr val="002A49"/>
              </a:buClr>
              <a:buSzPts val="1200"/>
              <a:buFont typeface="Abel"/>
              <a:buChar char="●"/>
              <a:defRPr sz="1300"/>
            </a:lvl1pPr>
            <a:lvl2pPr marL="914400" lvl="1" indent="-317500">
              <a:spcBef>
                <a:spcPts val="0"/>
              </a:spcBef>
              <a:spcAft>
                <a:spcPts val="0"/>
              </a:spcAft>
              <a:buClr>
                <a:srgbClr val="002A49"/>
              </a:buClr>
              <a:buSzPts val="1400"/>
              <a:buChar char="○"/>
              <a:defRPr/>
            </a:lvl2pPr>
            <a:lvl3pPr marL="1371600" lvl="2" indent="-317500">
              <a:spcBef>
                <a:spcPts val="1600"/>
              </a:spcBef>
              <a:spcAft>
                <a:spcPts val="0"/>
              </a:spcAft>
              <a:buClr>
                <a:srgbClr val="002A49"/>
              </a:buClr>
              <a:buSzPts val="1400"/>
              <a:buChar char="■"/>
              <a:defRPr/>
            </a:lvl3pPr>
            <a:lvl4pPr marL="1828800" lvl="3" indent="-317500">
              <a:spcBef>
                <a:spcPts val="1600"/>
              </a:spcBef>
              <a:spcAft>
                <a:spcPts val="0"/>
              </a:spcAft>
              <a:buClr>
                <a:srgbClr val="002A49"/>
              </a:buClr>
              <a:buSzPts val="1400"/>
              <a:buChar char="●"/>
              <a:defRPr/>
            </a:lvl4pPr>
            <a:lvl5pPr marL="2286000" lvl="4" indent="-317500">
              <a:spcBef>
                <a:spcPts val="1600"/>
              </a:spcBef>
              <a:spcAft>
                <a:spcPts val="0"/>
              </a:spcAft>
              <a:buClr>
                <a:srgbClr val="002A49"/>
              </a:buClr>
              <a:buSzPts val="1400"/>
              <a:buChar char="○"/>
              <a:defRPr/>
            </a:lvl5pPr>
            <a:lvl6pPr marL="2743200" lvl="5" indent="-317500">
              <a:spcBef>
                <a:spcPts val="1600"/>
              </a:spcBef>
              <a:spcAft>
                <a:spcPts val="0"/>
              </a:spcAft>
              <a:buClr>
                <a:srgbClr val="002A49"/>
              </a:buClr>
              <a:buSzPts val="1400"/>
              <a:buChar char="■"/>
              <a:defRPr/>
            </a:lvl6pPr>
            <a:lvl7pPr marL="3200400" lvl="6" indent="-317500">
              <a:spcBef>
                <a:spcPts val="1600"/>
              </a:spcBef>
              <a:spcAft>
                <a:spcPts val="0"/>
              </a:spcAft>
              <a:buClr>
                <a:srgbClr val="002A49"/>
              </a:buClr>
              <a:buSzPts val="1400"/>
              <a:buChar char="●"/>
              <a:defRPr/>
            </a:lvl7pPr>
            <a:lvl8pPr marL="3657600" lvl="7" indent="-317500">
              <a:spcBef>
                <a:spcPts val="1600"/>
              </a:spcBef>
              <a:spcAft>
                <a:spcPts val="0"/>
              </a:spcAft>
              <a:buClr>
                <a:srgbClr val="002A49"/>
              </a:buClr>
              <a:buSzPts val="1400"/>
              <a:buChar char="○"/>
              <a:defRPr/>
            </a:lvl8pPr>
            <a:lvl9pPr marL="4114800" lvl="8" indent="-317500">
              <a:spcBef>
                <a:spcPts val="1600"/>
              </a:spcBef>
              <a:spcAft>
                <a:spcPts val="1600"/>
              </a:spcAft>
              <a:buClr>
                <a:srgbClr val="002A49"/>
              </a:buClr>
              <a:buSzPts val="1400"/>
              <a:buChar char="■"/>
              <a:defRPr/>
            </a:lvl9pPr>
          </a:lstStyle>
          <a:p>
            <a:endParaRPr/>
          </a:p>
        </p:txBody>
      </p:sp>
      <p:grpSp>
        <p:nvGrpSpPr>
          <p:cNvPr id="60" name="Google Shape;60;p4"/>
          <p:cNvGrpSpPr/>
          <p:nvPr/>
        </p:nvGrpSpPr>
        <p:grpSpPr>
          <a:xfrm>
            <a:off x="4171859" y="4552249"/>
            <a:ext cx="1465451" cy="57327"/>
            <a:chOff x="4159390" y="4552249"/>
            <a:chExt cx="1465451" cy="57327"/>
          </a:xfrm>
        </p:grpSpPr>
        <p:sp>
          <p:nvSpPr>
            <p:cNvPr id="61" name="Google Shape;61;p4"/>
            <p:cNvSpPr/>
            <p:nvPr/>
          </p:nvSpPr>
          <p:spPr>
            <a:xfrm>
              <a:off x="4394065"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7" y="580"/>
                    <a:pt x="747" y="375"/>
                  </a:cubicBezTo>
                  <a:cubicBezTo>
                    <a:pt x="747" y="167"/>
                    <a:pt x="580" y="0"/>
                    <a:pt x="3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a:off x="4628740"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8" y="580"/>
                    <a:pt x="748" y="375"/>
                  </a:cubicBezTo>
                  <a:cubicBezTo>
                    <a:pt x="748" y="167"/>
                    <a:pt x="580" y="0"/>
                    <a:pt x="3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4159390"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7" y="580"/>
                    <a:pt x="747" y="375"/>
                  </a:cubicBezTo>
                  <a:cubicBezTo>
                    <a:pt x="747" y="167"/>
                    <a:pt x="580" y="0"/>
                    <a:pt x="3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4863415"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8" y="580"/>
                    <a:pt x="748" y="375"/>
                  </a:cubicBezTo>
                  <a:cubicBezTo>
                    <a:pt x="748" y="167"/>
                    <a:pt x="580" y="0"/>
                    <a:pt x="3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5098090"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8" y="580"/>
                    <a:pt x="748" y="375"/>
                  </a:cubicBezTo>
                  <a:cubicBezTo>
                    <a:pt x="748" y="167"/>
                    <a:pt x="580" y="0"/>
                    <a:pt x="3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5332765"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8" y="580"/>
                    <a:pt x="748" y="375"/>
                  </a:cubicBezTo>
                  <a:cubicBezTo>
                    <a:pt x="748" y="167"/>
                    <a:pt x="580" y="0"/>
                    <a:pt x="3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5567440"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8" y="580"/>
                    <a:pt x="748" y="375"/>
                  </a:cubicBezTo>
                  <a:cubicBezTo>
                    <a:pt x="748" y="167"/>
                    <a:pt x="580" y="0"/>
                    <a:pt x="3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8"/>
        <p:cNvGrpSpPr/>
        <p:nvPr/>
      </p:nvGrpSpPr>
      <p:grpSpPr>
        <a:xfrm>
          <a:off x="0" y="0"/>
          <a:ext cx="0" cy="0"/>
          <a:chOff x="0" y="0"/>
          <a:chExt cx="0" cy="0"/>
        </a:xfrm>
      </p:grpSpPr>
      <p:grpSp>
        <p:nvGrpSpPr>
          <p:cNvPr id="99" name="Google Shape;99;p7"/>
          <p:cNvGrpSpPr/>
          <p:nvPr/>
        </p:nvGrpSpPr>
        <p:grpSpPr>
          <a:xfrm>
            <a:off x="0" y="-64"/>
            <a:ext cx="9143942" cy="5143564"/>
            <a:chOff x="0" y="-64"/>
            <a:chExt cx="9143942" cy="5143564"/>
          </a:xfrm>
        </p:grpSpPr>
        <p:sp>
          <p:nvSpPr>
            <p:cNvPr id="100" name="Google Shape;100;p7"/>
            <p:cNvSpPr/>
            <p:nvPr/>
          </p:nvSpPr>
          <p:spPr>
            <a:xfrm>
              <a:off x="0" y="-64"/>
              <a:ext cx="9143942" cy="5143467"/>
            </a:xfrm>
            <a:custGeom>
              <a:avLst/>
              <a:gdLst/>
              <a:ahLst/>
              <a:cxnLst/>
              <a:rect l="l" t="t" r="r" b="b"/>
              <a:pathLst>
                <a:path w="100563" h="61323" extrusionOk="0">
                  <a:moveTo>
                    <a:pt x="99816" y="747"/>
                  </a:moveTo>
                  <a:lnTo>
                    <a:pt x="99816" y="60576"/>
                  </a:lnTo>
                  <a:lnTo>
                    <a:pt x="744" y="60576"/>
                  </a:lnTo>
                  <a:lnTo>
                    <a:pt x="744" y="747"/>
                  </a:lnTo>
                  <a:close/>
                  <a:moveTo>
                    <a:pt x="1" y="0"/>
                  </a:moveTo>
                  <a:lnTo>
                    <a:pt x="1" y="61322"/>
                  </a:lnTo>
                  <a:lnTo>
                    <a:pt x="100562" y="61322"/>
                  </a:lnTo>
                  <a:lnTo>
                    <a:pt x="100562" y="0"/>
                  </a:lnTo>
                  <a:close/>
                </a:path>
              </a:pathLst>
            </a:custGeom>
            <a:solidFill>
              <a:schemeClr val="lt1"/>
            </a:solidFill>
            <a:ln>
              <a:noFill/>
            </a:ln>
          </p:spPr>
          <p:txBody>
            <a:bodyPr spcFirstLastPara="1" wrap="square" lIns="91425" tIns="169200" rIns="91425" bIns="0" anchor="ctr" anchorCtr="0">
              <a:noAutofit/>
            </a:bodyPr>
            <a:lstStyle/>
            <a:p>
              <a:pPr marL="0" lvl="0" indent="0" algn="l" rtl="0">
                <a:spcBef>
                  <a:spcPts val="0"/>
                </a:spcBef>
                <a:spcAft>
                  <a:spcPts val="0"/>
                </a:spcAft>
                <a:buNone/>
              </a:pPr>
              <a:endParaRPr/>
            </a:p>
          </p:txBody>
        </p:sp>
        <p:sp>
          <p:nvSpPr>
            <p:cNvPr id="101" name="Google Shape;101;p7"/>
            <p:cNvSpPr/>
            <p:nvPr/>
          </p:nvSpPr>
          <p:spPr>
            <a:xfrm>
              <a:off x="0" y="0"/>
              <a:ext cx="7326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7"/>
          <p:cNvSpPr txBox="1">
            <a:spLocks noGrp="1"/>
          </p:cNvSpPr>
          <p:nvPr>
            <p:ph type="title"/>
          </p:nvPr>
        </p:nvSpPr>
        <p:spPr>
          <a:xfrm>
            <a:off x="1261226" y="1184125"/>
            <a:ext cx="2755500" cy="755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900">
                <a:solidFill>
                  <a:schemeClr val="lt1"/>
                </a:solidFill>
                <a:latin typeface="Bebas Neue"/>
                <a:ea typeface="Bebas Neue"/>
                <a:cs typeface="Bebas Neue"/>
                <a:sym typeface="Bebas Neu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03" name="Google Shape;103;p7"/>
          <p:cNvSpPr txBox="1">
            <a:spLocks noGrp="1"/>
          </p:cNvSpPr>
          <p:nvPr>
            <p:ph type="subTitle" idx="1"/>
          </p:nvPr>
        </p:nvSpPr>
        <p:spPr>
          <a:xfrm>
            <a:off x="1253750" y="3026152"/>
            <a:ext cx="2666400" cy="1256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104" name="Google Shape;104;p7"/>
          <p:cNvGrpSpPr/>
          <p:nvPr/>
        </p:nvGrpSpPr>
        <p:grpSpPr>
          <a:xfrm>
            <a:off x="4171859" y="4552249"/>
            <a:ext cx="1465451" cy="57327"/>
            <a:chOff x="4159390" y="4552249"/>
            <a:chExt cx="1465451" cy="57327"/>
          </a:xfrm>
        </p:grpSpPr>
        <p:sp>
          <p:nvSpPr>
            <p:cNvPr id="105" name="Google Shape;105;p7"/>
            <p:cNvSpPr/>
            <p:nvPr/>
          </p:nvSpPr>
          <p:spPr>
            <a:xfrm>
              <a:off x="4394065"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7" y="580"/>
                    <a:pt x="747" y="375"/>
                  </a:cubicBezTo>
                  <a:cubicBezTo>
                    <a:pt x="747" y="167"/>
                    <a:pt x="580" y="0"/>
                    <a:pt x="3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7"/>
            <p:cNvSpPr/>
            <p:nvPr/>
          </p:nvSpPr>
          <p:spPr>
            <a:xfrm>
              <a:off x="4628740"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8" y="580"/>
                    <a:pt x="748" y="375"/>
                  </a:cubicBezTo>
                  <a:cubicBezTo>
                    <a:pt x="748" y="167"/>
                    <a:pt x="580" y="0"/>
                    <a:pt x="3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7"/>
            <p:cNvSpPr/>
            <p:nvPr/>
          </p:nvSpPr>
          <p:spPr>
            <a:xfrm>
              <a:off x="4159390"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7" y="580"/>
                    <a:pt x="747" y="375"/>
                  </a:cubicBezTo>
                  <a:cubicBezTo>
                    <a:pt x="747" y="167"/>
                    <a:pt x="580" y="0"/>
                    <a:pt x="3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a:off x="4863415"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8" y="580"/>
                    <a:pt x="748" y="375"/>
                  </a:cubicBezTo>
                  <a:cubicBezTo>
                    <a:pt x="748" y="167"/>
                    <a:pt x="580" y="0"/>
                    <a:pt x="3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5098090"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8" y="580"/>
                    <a:pt x="748" y="375"/>
                  </a:cubicBezTo>
                  <a:cubicBezTo>
                    <a:pt x="748" y="167"/>
                    <a:pt x="580" y="0"/>
                    <a:pt x="3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a:off x="5332765"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8" y="580"/>
                    <a:pt x="748" y="375"/>
                  </a:cubicBezTo>
                  <a:cubicBezTo>
                    <a:pt x="748" y="167"/>
                    <a:pt x="580" y="0"/>
                    <a:pt x="3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7"/>
            <p:cNvSpPr/>
            <p:nvPr/>
          </p:nvSpPr>
          <p:spPr>
            <a:xfrm>
              <a:off x="5567440"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8" y="580"/>
                    <a:pt x="748" y="375"/>
                  </a:cubicBezTo>
                  <a:cubicBezTo>
                    <a:pt x="748" y="167"/>
                    <a:pt x="580" y="0"/>
                    <a:pt x="3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5"/>
        <p:cNvGrpSpPr/>
        <p:nvPr/>
      </p:nvGrpSpPr>
      <p:grpSpPr>
        <a:xfrm>
          <a:off x="0" y="0"/>
          <a:ext cx="0" cy="0"/>
          <a:chOff x="0" y="0"/>
          <a:chExt cx="0" cy="0"/>
        </a:xfrm>
      </p:grpSpPr>
      <p:grpSp>
        <p:nvGrpSpPr>
          <p:cNvPr id="126" name="Google Shape;126;p9"/>
          <p:cNvGrpSpPr/>
          <p:nvPr/>
        </p:nvGrpSpPr>
        <p:grpSpPr>
          <a:xfrm>
            <a:off x="0" y="-64"/>
            <a:ext cx="9143942" cy="5143564"/>
            <a:chOff x="0" y="-64"/>
            <a:chExt cx="9143942" cy="5143564"/>
          </a:xfrm>
        </p:grpSpPr>
        <p:sp>
          <p:nvSpPr>
            <p:cNvPr id="127" name="Google Shape;127;p9"/>
            <p:cNvSpPr/>
            <p:nvPr/>
          </p:nvSpPr>
          <p:spPr>
            <a:xfrm>
              <a:off x="0" y="-64"/>
              <a:ext cx="9143942" cy="5143467"/>
            </a:xfrm>
            <a:custGeom>
              <a:avLst/>
              <a:gdLst/>
              <a:ahLst/>
              <a:cxnLst/>
              <a:rect l="l" t="t" r="r" b="b"/>
              <a:pathLst>
                <a:path w="100563" h="61323" extrusionOk="0">
                  <a:moveTo>
                    <a:pt x="99816" y="747"/>
                  </a:moveTo>
                  <a:lnTo>
                    <a:pt x="99816" y="60576"/>
                  </a:lnTo>
                  <a:lnTo>
                    <a:pt x="744" y="60576"/>
                  </a:lnTo>
                  <a:lnTo>
                    <a:pt x="744" y="747"/>
                  </a:lnTo>
                  <a:close/>
                  <a:moveTo>
                    <a:pt x="1" y="0"/>
                  </a:moveTo>
                  <a:lnTo>
                    <a:pt x="1" y="61322"/>
                  </a:lnTo>
                  <a:lnTo>
                    <a:pt x="100562" y="61322"/>
                  </a:lnTo>
                  <a:lnTo>
                    <a:pt x="100562" y="0"/>
                  </a:lnTo>
                  <a:close/>
                </a:path>
              </a:pathLst>
            </a:custGeom>
            <a:solidFill>
              <a:schemeClr val="lt1"/>
            </a:solidFill>
            <a:ln>
              <a:noFill/>
            </a:ln>
          </p:spPr>
          <p:txBody>
            <a:bodyPr spcFirstLastPara="1" wrap="square" lIns="91425" tIns="169200" rIns="91425" bIns="0" anchor="ctr" anchorCtr="0">
              <a:noAutofit/>
            </a:bodyPr>
            <a:lstStyle/>
            <a:p>
              <a:pPr marL="0" lvl="0" indent="0" algn="l" rtl="0">
                <a:spcBef>
                  <a:spcPts val="0"/>
                </a:spcBef>
                <a:spcAft>
                  <a:spcPts val="0"/>
                </a:spcAft>
                <a:buNone/>
              </a:pPr>
              <a:endParaRPr/>
            </a:p>
          </p:txBody>
        </p:sp>
        <p:sp>
          <p:nvSpPr>
            <p:cNvPr id="128" name="Google Shape;128;p9"/>
            <p:cNvSpPr/>
            <p:nvPr/>
          </p:nvSpPr>
          <p:spPr>
            <a:xfrm>
              <a:off x="0" y="0"/>
              <a:ext cx="7326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9"/>
          <p:cNvSpPr txBox="1">
            <a:spLocks noGrp="1"/>
          </p:cNvSpPr>
          <p:nvPr>
            <p:ph type="title"/>
          </p:nvPr>
        </p:nvSpPr>
        <p:spPr>
          <a:xfrm>
            <a:off x="2737775" y="1643563"/>
            <a:ext cx="4317600" cy="74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900">
                <a:solidFill>
                  <a:schemeClr val="accent4"/>
                </a:solidFill>
                <a:latin typeface="Bebas Neue"/>
                <a:ea typeface="Bebas Neue"/>
                <a:cs typeface="Bebas Neue"/>
                <a:sym typeface="Bebas Neu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0" name="Google Shape;130;p9"/>
          <p:cNvSpPr txBox="1">
            <a:spLocks noGrp="1"/>
          </p:cNvSpPr>
          <p:nvPr>
            <p:ph type="subTitle" idx="1"/>
          </p:nvPr>
        </p:nvSpPr>
        <p:spPr>
          <a:xfrm>
            <a:off x="2529250" y="3042900"/>
            <a:ext cx="4734600" cy="10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solidFill>
                  <a:schemeClr val="l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5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genda">
  <p:cSld name="BLANK_1">
    <p:bg>
      <p:bgPr>
        <a:gradFill>
          <a:gsLst>
            <a:gs pos="0">
              <a:srgbClr val="8B95FF"/>
            </a:gs>
            <a:gs pos="100000">
              <a:srgbClr val="5352EE"/>
            </a:gs>
          </a:gsLst>
          <a:lin ang="5400700" scaled="0"/>
        </a:gradFill>
        <a:effectLst/>
      </p:bgPr>
    </p:bg>
    <p:spTree>
      <p:nvGrpSpPr>
        <p:cNvPr id="1" name="Shape 158"/>
        <p:cNvGrpSpPr/>
        <p:nvPr/>
      </p:nvGrpSpPr>
      <p:grpSpPr>
        <a:xfrm>
          <a:off x="0" y="0"/>
          <a:ext cx="0" cy="0"/>
          <a:chOff x="0" y="0"/>
          <a:chExt cx="0" cy="0"/>
        </a:xfrm>
      </p:grpSpPr>
      <p:sp>
        <p:nvSpPr>
          <p:cNvPr id="159" name="Google Shape;159;p13">
            <a:hlinkClick r:id="rId2" action="ppaction://hlinksldjump"/>
          </p:cNvPr>
          <p:cNvSpPr txBox="1">
            <a:spLocks noGrp="1"/>
          </p:cNvSpPr>
          <p:nvPr>
            <p:ph type="title"/>
          </p:nvPr>
        </p:nvSpPr>
        <p:spPr>
          <a:xfrm>
            <a:off x="1666200" y="1095085"/>
            <a:ext cx="2711100" cy="513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2400">
                <a:solidFill>
                  <a:schemeClr val="accent4"/>
                </a:solidFill>
                <a:latin typeface="Bebas Neue"/>
                <a:ea typeface="Bebas Neue"/>
                <a:cs typeface="Bebas Neue"/>
                <a:sym typeface="Bebas Neu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0" name="Google Shape;160;p13">
            <a:hlinkClick r:id="rId3" action="ppaction://hlinksldjump"/>
          </p:cNvPr>
          <p:cNvSpPr txBox="1">
            <a:spLocks noGrp="1"/>
          </p:cNvSpPr>
          <p:nvPr>
            <p:ph type="title" idx="2"/>
          </p:nvPr>
        </p:nvSpPr>
        <p:spPr>
          <a:xfrm>
            <a:off x="5425900" y="1095085"/>
            <a:ext cx="2711100" cy="513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2400">
                <a:solidFill>
                  <a:schemeClr val="accent4"/>
                </a:solidFill>
                <a:latin typeface="Bebas Neue"/>
                <a:ea typeface="Bebas Neue"/>
                <a:cs typeface="Bebas Neue"/>
                <a:sym typeface="Bebas Neu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1" name="Google Shape;161;p13">
            <a:hlinkClick r:id="rId4" action="ppaction://hlinksldjump"/>
          </p:cNvPr>
          <p:cNvSpPr txBox="1">
            <a:spLocks noGrp="1"/>
          </p:cNvSpPr>
          <p:nvPr>
            <p:ph type="title" idx="3"/>
          </p:nvPr>
        </p:nvSpPr>
        <p:spPr>
          <a:xfrm>
            <a:off x="1666200" y="3107368"/>
            <a:ext cx="2711100" cy="513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2400">
                <a:solidFill>
                  <a:schemeClr val="accent4"/>
                </a:solidFill>
                <a:latin typeface="Bebas Neue"/>
                <a:ea typeface="Bebas Neue"/>
                <a:cs typeface="Bebas Neue"/>
                <a:sym typeface="Bebas Neu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2" name="Google Shape;162;p13">
            <a:hlinkClick r:id="" action="ppaction://noaction"/>
          </p:cNvPr>
          <p:cNvSpPr txBox="1">
            <a:spLocks noGrp="1"/>
          </p:cNvSpPr>
          <p:nvPr>
            <p:ph type="title" idx="4"/>
          </p:nvPr>
        </p:nvSpPr>
        <p:spPr>
          <a:xfrm>
            <a:off x="5425900" y="3107368"/>
            <a:ext cx="2711100" cy="513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2400">
                <a:solidFill>
                  <a:schemeClr val="accent4"/>
                </a:solidFill>
                <a:latin typeface="Bebas Neue"/>
                <a:ea typeface="Bebas Neue"/>
                <a:cs typeface="Bebas Neue"/>
                <a:sym typeface="Bebas Neu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grpSp>
        <p:nvGrpSpPr>
          <p:cNvPr id="163" name="Google Shape;163;p13"/>
          <p:cNvGrpSpPr/>
          <p:nvPr/>
        </p:nvGrpSpPr>
        <p:grpSpPr>
          <a:xfrm>
            <a:off x="0" y="-64"/>
            <a:ext cx="9143942" cy="5143564"/>
            <a:chOff x="0" y="-64"/>
            <a:chExt cx="9143942" cy="5143564"/>
          </a:xfrm>
        </p:grpSpPr>
        <p:sp>
          <p:nvSpPr>
            <p:cNvPr id="164" name="Google Shape;164;p13"/>
            <p:cNvSpPr/>
            <p:nvPr/>
          </p:nvSpPr>
          <p:spPr>
            <a:xfrm>
              <a:off x="0" y="-64"/>
              <a:ext cx="9143942" cy="5143467"/>
            </a:xfrm>
            <a:custGeom>
              <a:avLst/>
              <a:gdLst/>
              <a:ahLst/>
              <a:cxnLst/>
              <a:rect l="l" t="t" r="r" b="b"/>
              <a:pathLst>
                <a:path w="100563" h="61323" extrusionOk="0">
                  <a:moveTo>
                    <a:pt x="99816" y="747"/>
                  </a:moveTo>
                  <a:lnTo>
                    <a:pt x="99816" y="60576"/>
                  </a:lnTo>
                  <a:lnTo>
                    <a:pt x="744" y="60576"/>
                  </a:lnTo>
                  <a:lnTo>
                    <a:pt x="744" y="747"/>
                  </a:lnTo>
                  <a:close/>
                  <a:moveTo>
                    <a:pt x="1" y="0"/>
                  </a:moveTo>
                  <a:lnTo>
                    <a:pt x="1" y="61322"/>
                  </a:lnTo>
                  <a:lnTo>
                    <a:pt x="100562" y="61322"/>
                  </a:lnTo>
                  <a:lnTo>
                    <a:pt x="100562" y="0"/>
                  </a:lnTo>
                  <a:close/>
                </a:path>
              </a:pathLst>
            </a:custGeom>
            <a:solidFill>
              <a:schemeClr val="lt1"/>
            </a:solidFill>
            <a:ln>
              <a:noFill/>
            </a:ln>
          </p:spPr>
          <p:txBody>
            <a:bodyPr spcFirstLastPara="1" wrap="square" lIns="91425" tIns="169200" rIns="91425" bIns="0" anchor="ctr" anchorCtr="0">
              <a:noAutofit/>
            </a:bodyPr>
            <a:lstStyle/>
            <a:p>
              <a:pPr marL="0" lvl="0" indent="0" algn="l" rtl="0">
                <a:spcBef>
                  <a:spcPts val="0"/>
                </a:spcBef>
                <a:spcAft>
                  <a:spcPts val="0"/>
                </a:spcAft>
                <a:buNone/>
              </a:pPr>
              <a:endParaRPr/>
            </a:p>
          </p:txBody>
        </p:sp>
        <p:sp>
          <p:nvSpPr>
            <p:cNvPr id="165" name="Google Shape;165;p13"/>
            <p:cNvSpPr/>
            <p:nvPr/>
          </p:nvSpPr>
          <p:spPr>
            <a:xfrm>
              <a:off x="0" y="0"/>
              <a:ext cx="7326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13"/>
          <p:cNvSpPr txBox="1">
            <a:spLocks noGrp="1"/>
          </p:cNvSpPr>
          <p:nvPr>
            <p:ph type="subTitle" idx="1"/>
          </p:nvPr>
        </p:nvSpPr>
        <p:spPr>
          <a:xfrm flipH="1">
            <a:off x="1679675" y="1472775"/>
            <a:ext cx="2684400" cy="5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5352EE"/>
              </a:buClr>
              <a:buSzPts val="1400"/>
              <a:buNone/>
              <a:defRPr sz="1400">
                <a:solidFill>
                  <a:srgbClr val="434343"/>
                </a:solidFill>
              </a:defRPr>
            </a:lvl1pPr>
            <a:lvl2pPr lvl="1" rtl="0">
              <a:lnSpc>
                <a:spcPct val="100000"/>
              </a:lnSpc>
              <a:spcBef>
                <a:spcPts val="0"/>
              </a:spcBef>
              <a:spcAft>
                <a:spcPts val="0"/>
              </a:spcAft>
              <a:buClr>
                <a:srgbClr val="5352EE"/>
              </a:buClr>
              <a:buSzPts val="1400"/>
              <a:buNone/>
              <a:defRPr>
                <a:solidFill>
                  <a:srgbClr val="5352EE"/>
                </a:solidFill>
              </a:defRPr>
            </a:lvl2pPr>
            <a:lvl3pPr lvl="2" rtl="0">
              <a:lnSpc>
                <a:spcPct val="100000"/>
              </a:lnSpc>
              <a:spcBef>
                <a:spcPts val="0"/>
              </a:spcBef>
              <a:spcAft>
                <a:spcPts val="0"/>
              </a:spcAft>
              <a:buClr>
                <a:srgbClr val="5352EE"/>
              </a:buClr>
              <a:buSzPts val="1400"/>
              <a:buNone/>
              <a:defRPr>
                <a:solidFill>
                  <a:srgbClr val="5352EE"/>
                </a:solidFill>
              </a:defRPr>
            </a:lvl3pPr>
            <a:lvl4pPr lvl="3" rtl="0">
              <a:lnSpc>
                <a:spcPct val="100000"/>
              </a:lnSpc>
              <a:spcBef>
                <a:spcPts val="0"/>
              </a:spcBef>
              <a:spcAft>
                <a:spcPts val="0"/>
              </a:spcAft>
              <a:buClr>
                <a:srgbClr val="5352EE"/>
              </a:buClr>
              <a:buSzPts val="1400"/>
              <a:buNone/>
              <a:defRPr>
                <a:solidFill>
                  <a:srgbClr val="5352EE"/>
                </a:solidFill>
              </a:defRPr>
            </a:lvl4pPr>
            <a:lvl5pPr lvl="4" rtl="0">
              <a:lnSpc>
                <a:spcPct val="100000"/>
              </a:lnSpc>
              <a:spcBef>
                <a:spcPts val="0"/>
              </a:spcBef>
              <a:spcAft>
                <a:spcPts val="0"/>
              </a:spcAft>
              <a:buClr>
                <a:srgbClr val="5352EE"/>
              </a:buClr>
              <a:buSzPts val="1400"/>
              <a:buNone/>
              <a:defRPr>
                <a:solidFill>
                  <a:srgbClr val="5352EE"/>
                </a:solidFill>
              </a:defRPr>
            </a:lvl5pPr>
            <a:lvl6pPr lvl="5" rtl="0">
              <a:lnSpc>
                <a:spcPct val="100000"/>
              </a:lnSpc>
              <a:spcBef>
                <a:spcPts val="0"/>
              </a:spcBef>
              <a:spcAft>
                <a:spcPts val="0"/>
              </a:spcAft>
              <a:buClr>
                <a:srgbClr val="5352EE"/>
              </a:buClr>
              <a:buSzPts val="1400"/>
              <a:buNone/>
              <a:defRPr>
                <a:solidFill>
                  <a:srgbClr val="5352EE"/>
                </a:solidFill>
              </a:defRPr>
            </a:lvl6pPr>
            <a:lvl7pPr lvl="6" rtl="0">
              <a:lnSpc>
                <a:spcPct val="100000"/>
              </a:lnSpc>
              <a:spcBef>
                <a:spcPts val="0"/>
              </a:spcBef>
              <a:spcAft>
                <a:spcPts val="0"/>
              </a:spcAft>
              <a:buClr>
                <a:srgbClr val="5352EE"/>
              </a:buClr>
              <a:buSzPts val="1400"/>
              <a:buNone/>
              <a:defRPr>
                <a:solidFill>
                  <a:srgbClr val="5352EE"/>
                </a:solidFill>
              </a:defRPr>
            </a:lvl7pPr>
            <a:lvl8pPr lvl="7" rtl="0">
              <a:lnSpc>
                <a:spcPct val="100000"/>
              </a:lnSpc>
              <a:spcBef>
                <a:spcPts val="0"/>
              </a:spcBef>
              <a:spcAft>
                <a:spcPts val="0"/>
              </a:spcAft>
              <a:buClr>
                <a:srgbClr val="5352EE"/>
              </a:buClr>
              <a:buSzPts val="1400"/>
              <a:buNone/>
              <a:defRPr>
                <a:solidFill>
                  <a:srgbClr val="5352EE"/>
                </a:solidFill>
              </a:defRPr>
            </a:lvl8pPr>
            <a:lvl9pPr lvl="8" rtl="0">
              <a:lnSpc>
                <a:spcPct val="100000"/>
              </a:lnSpc>
              <a:spcBef>
                <a:spcPts val="0"/>
              </a:spcBef>
              <a:spcAft>
                <a:spcPts val="0"/>
              </a:spcAft>
              <a:buClr>
                <a:srgbClr val="5352EE"/>
              </a:buClr>
              <a:buSzPts val="1400"/>
              <a:buNone/>
              <a:defRPr>
                <a:solidFill>
                  <a:srgbClr val="5352EE"/>
                </a:solidFill>
              </a:defRPr>
            </a:lvl9pPr>
          </a:lstStyle>
          <a:p>
            <a:endParaRPr/>
          </a:p>
        </p:txBody>
      </p:sp>
      <p:sp>
        <p:nvSpPr>
          <p:cNvPr id="167" name="Google Shape;167;p13"/>
          <p:cNvSpPr txBox="1">
            <a:spLocks noGrp="1"/>
          </p:cNvSpPr>
          <p:nvPr>
            <p:ph type="subTitle" idx="5"/>
          </p:nvPr>
        </p:nvSpPr>
        <p:spPr>
          <a:xfrm flipH="1">
            <a:off x="5439250" y="1472775"/>
            <a:ext cx="2684400" cy="5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5352EE"/>
              </a:buClr>
              <a:buSzPts val="1400"/>
              <a:buNone/>
              <a:defRPr sz="1400">
                <a:solidFill>
                  <a:srgbClr val="434343"/>
                </a:solidFill>
              </a:defRPr>
            </a:lvl1pPr>
            <a:lvl2pPr lvl="1" rtl="0">
              <a:lnSpc>
                <a:spcPct val="100000"/>
              </a:lnSpc>
              <a:spcBef>
                <a:spcPts val="0"/>
              </a:spcBef>
              <a:spcAft>
                <a:spcPts val="0"/>
              </a:spcAft>
              <a:buClr>
                <a:srgbClr val="5352EE"/>
              </a:buClr>
              <a:buSzPts val="1400"/>
              <a:buNone/>
              <a:defRPr>
                <a:solidFill>
                  <a:srgbClr val="5352EE"/>
                </a:solidFill>
              </a:defRPr>
            </a:lvl2pPr>
            <a:lvl3pPr lvl="2" rtl="0">
              <a:lnSpc>
                <a:spcPct val="100000"/>
              </a:lnSpc>
              <a:spcBef>
                <a:spcPts val="0"/>
              </a:spcBef>
              <a:spcAft>
                <a:spcPts val="0"/>
              </a:spcAft>
              <a:buClr>
                <a:srgbClr val="5352EE"/>
              </a:buClr>
              <a:buSzPts val="1400"/>
              <a:buNone/>
              <a:defRPr>
                <a:solidFill>
                  <a:srgbClr val="5352EE"/>
                </a:solidFill>
              </a:defRPr>
            </a:lvl3pPr>
            <a:lvl4pPr lvl="3" rtl="0">
              <a:lnSpc>
                <a:spcPct val="100000"/>
              </a:lnSpc>
              <a:spcBef>
                <a:spcPts val="0"/>
              </a:spcBef>
              <a:spcAft>
                <a:spcPts val="0"/>
              </a:spcAft>
              <a:buClr>
                <a:srgbClr val="5352EE"/>
              </a:buClr>
              <a:buSzPts val="1400"/>
              <a:buNone/>
              <a:defRPr>
                <a:solidFill>
                  <a:srgbClr val="5352EE"/>
                </a:solidFill>
              </a:defRPr>
            </a:lvl4pPr>
            <a:lvl5pPr lvl="4" rtl="0">
              <a:lnSpc>
                <a:spcPct val="100000"/>
              </a:lnSpc>
              <a:spcBef>
                <a:spcPts val="0"/>
              </a:spcBef>
              <a:spcAft>
                <a:spcPts val="0"/>
              </a:spcAft>
              <a:buClr>
                <a:srgbClr val="5352EE"/>
              </a:buClr>
              <a:buSzPts val="1400"/>
              <a:buNone/>
              <a:defRPr>
                <a:solidFill>
                  <a:srgbClr val="5352EE"/>
                </a:solidFill>
              </a:defRPr>
            </a:lvl5pPr>
            <a:lvl6pPr lvl="5" rtl="0">
              <a:lnSpc>
                <a:spcPct val="100000"/>
              </a:lnSpc>
              <a:spcBef>
                <a:spcPts val="0"/>
              </a:spcBef>
              <a:spcAft>
                <a:spcPts val="0"/>
              </a:spcAft>
              <a:buClr>
                <a:srgbClr val="5352EE"/>
              </a:buClr>
              <a:buSzPts val="1400"/>
              <a:buNone/>
              <a:defRPr>
                <a:solidFill>
                  <a:srgbClr val="5352EE"/>
                </a:solidFill>
              </a:defRPr>
            </a:lvl6pPr>
            <a:lvl7pPr lvl="6" rtl="0">
              <a:lnSpc>
                <a:spcPct val="100000"/>
              </a:lnSpc>
              <a:spcBef>
                <a:spcPts val="0"/>
              </a:spcBef>
              <a:spcAft>
                <a:spcPts val="0"/>
              </a:spcAft>
              <a:buClr>
                <a:srgbClr val="5352EE"/>
              </a:buClr>
              <a:buSzPts val="1400"/>
              <a:buNone/>
              <a:defRPr>
                <a:solidFill>
                  <a:srgbClr val="5352EE"/>
                </a:solidFill>
              </a:defRPr>
            </a:lvl7pPr>
            <a:lvl8pPr lvl="7" rtl="0">
              <a:lnSpc>
                <a:spcPct val="100000"/>
              </a:lnSpc>
              <a:spcBef>
                <a:spcPts val="0"/>
              </a:spcBef>
              <a:spcAft>
                <a:spcPts val="0"/>
              </a:spcAft>
              <a:buClr>
                <a:srgbClr val="5352EE"/>
              </a:buClr>
              <a:buSzPts val="1400"/>
              <a:buNone/>
              <a:defRPr>
                <a:solidFill>
                  <a:srgbClr val="5352EE"/>
                </a:solidFill>
              </a:defRPr>
            </a:lvl8pPr>
            <a:lvl9pPr lvl="8" rtl="0">
              <a:lnSpc>
                <a:spcPct val="100000"/>
              </a:lnSpc>
              <a:spcBef>
                <a:spcPts val="0"/>
              </a:spcBef>
              <a:spcAft>
                <a:spcPts val="0"/>
              </a:spcAft>
              <a:buClr>
                <a:srgbClr val="5352EE"/>
              </a:buClr>
              <a:buSzPts val="1400"/>
              <a:buNone/>
              <a:defRPr>
                <a:solidFill>
                  <a:srgbClr val="5352EE"/>
                </a:solidFill>
              </a:defRPr>
            </a:lvl9pPr>
          </a:lstStyle>
          <a:p>
            <a:endParaRPr/>
          </a:p>
        </p:txBody>
      </p:sp>
      <p:sp>
        <p:nvSpPr>
          <p:cNvPr id="168" name="Google Shape;168;p13"/>
          <p:cNvSpPr txBox="1">
            <a:spLocks noGrp="1"/>
          </p:cNvSpPr>
          <p:nvPr>
            <p:ph type="subTitle" idx="6"/>
          </p:nvPr>
        </p:nvSpPr>
        <p:spPr>
          <a:xfrm flipH="1">
            <a:off x="1679550" y="3492900"/>
            <a:ext cx="2684400" cy="5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5352EE"/>
              </a:buClr>
              <a:buSzPts val="1400"/>
              <a:buNone/>
              <a:defRPr sz="1400">
                <a:solidFill>
                  <a:srgbClr val="434343"/>
                </a:solidFill>
              </a:defRPr>
            </a:lvl1pPr>
            <a:lvl2pPr lvl="1" rtl="0">
              <a:lnSpc>
                <a:spcPct val="100000"/>
              </a:lnSpc>
              <a:spcBef>
                <a:spcPts val="0"/>
              </a:spcBef>
              <a:spcAft>
                <a:spcPts val="0"/>
              </a:spcAft>
              <a:buClr>
                <a:srgbClr val="5352EE"/>
              </a:buClr>
              <a:buSzPts val="1400"/>
              <a:buNone/>
              <a:defRPr>
                <a:solidFill>
                  <a:srgbClr val="5352EE"/>
                </a:solidFill>
              </a:defRPr>
            </a:lvl2pPr>
            <a:lvl3pPr lvl="2" rtl="0">
              <a:lnSpc>
                <a:spcPct val="100000"/>
              </a:lnSpc>
              <a:spcBef>
                <a:spcPts val="0"/>
              </a:spcBef>
              <a:spcAft>
                <a:spcPts val="0"/>
              </a:spcAft>
              <a:buClr>
                <a:srgbClr val="5352EE"/>
              </a:buClr>
              <a:buSzPts val="1400"/>
              <a:buNone/>
              <a:defRPr>
                <a:solidFill>
                  <a:srgbClr val="5352EE"/>
                </a:solidFill>
              </a:defRPr>
            </a:lvl3pPr>
            <a:lvl4pPr lvl="3" rtl="0">
              <a:lnSpc>
                <a:spcPct val="100000"/>
              </a:lnSpc>
              <a:spcBef>
                <a:spcPts val="0"/>
              </a:spcBef>
              <a:spcAft>
                <a:spcPts val="0"/>
              </a:spcAft>
              <a:buClr>
                <a:srgbClr val="5352EE"/>
              </a:buClr>
              <a:buSzPts val="1400"/>
              <a:buNone/>
              <a:defRPr>
                <a:solidFill>
                  <a:srgbClr val="5352EE"/>
                </a:solidFill>
              </a:defRPr>
            </a:lvl4pPr>
            <a:lvl5pPr lvl="4" rtl="0">
              <a:lnSpc>
                <a:spcPct val="100000"/>
              </a:lnSpc>
              <a:spcBef>
                <a:spcPts val="0"/>
              </a:spcBef>
              <a:spcAft>
                <a:spcPts val="0"/>
              </a:spcAft>
              <a:buClr>
                <a:srgbClr val="5352EE"/>
              </a:buClr>
              <a:buSzPts val="1400"/>
              <a:buNone/>
              <a:defRPr>
                <a:solidFill>
                  <a:srgbClr val="5352EE"/>
                </a:solidFill>
              </a:defRPr>
            </a:lvl5pPr>
            <a:lvl6pPr lvl="5" rtl="0">
              <a:lnSpc>
                <a:spcPct val="100000"/>
              </a:lnSpc>
              <a:spcBef>
                <a:spcPts val="0"/>
              </a:spcBef>
              <a:spcAft>
                <a:spcPts val="0"/>
              </a:spcAft>
              <a:buClr>
                <a:srgbClr val="5352EE"/>
              </a:buClr>
              <a:buSzPts val="1400"/>
              <a:buNone/>
              <a:defRPr>
                <a:solidFill>
                  <a:srgbClr val="5352EE"/>
                </a:solidFill>
              </a:defRPr>
            </a:lvl6pPr>
            <a:lvl7pPr lvl="6" rtl="0">
              <a:lnSpc>
                <a:spcPct val="100000"/>
              </a:lnSpc>
              <a:spcBef>
                <a:spcPts val="0"/>
              </a:spcBef>
              <a:spcAft>
                <a:spcPts val="0"/>
              </a:spcAft>
              <a:buClr>
                <a:srgbClr val="5352EE"/>
              </a:buClr>
              <a:buSzPts val="1400"/>
              <a:buNone/>
              <a:defRPr>
                <a:solidFill>
                  <a:srgbClr val="5352EE"/>
                </a:solidFill>
              </a:defRPr>
            </a:lvl7pPr>
            <a:lvl8pPr lvl="7" rtl="0">
              <a:lnSpc>
                <a:spcPct val="100000"/>
              </a:lnSpc>
              <a:spcBef>
                <a:spcPts val="0"/>
              </a:spcBef>
              <a:spcAft>
                <a:spcPts val="0"/>
              </a:spcAft>
              <a:buClr>
                <a:srgbClr val="5352EE"/>
              </a:buClr>
              <a:buSzPts val="1400"/>
              <a:buNone/>
              <a:defRPr>
                <a:solidFill>
                  <a:srgbClr val="5352EE"/>
                </a:solidFill>
              </a:defRPr>
            </a:lvl8pPr>
            <a:lvl9pPr lvl="8" rtl="0">
              <a:lnSpc>
                <a:spcPct val="100000"/>
              </a:lnSpc>
              <a:spcBef>
                <a:spcPts val="0"/>
              </a:spcBef>
              <a:spcAft>
                <a:spcPts val="0"/>
              </a:spcAft>
              <a:buClr>
                <a:srgbClr val="5352EE"/>
              </a:buClr>
              <a:buSzPts val="1400"/>
              <a:buNone/>
              <a:defRPr>
                <a:solidFill>
                  <a:srgbClr val="5352EE"/>
                </a:solidFill>
              </a:defRPr>
            </a:lvl9pPr>
          </a:lstStyle>
          <a:p>
            <a:endParaRPr/>
          </a:p>
        </p:txBody>
      </p:sp>
      <p:sp>
        <p:nvSpPr>
          <p:cNvPr id="169" name="Google Shape;169;p13"/>
          <p:cNvSpPr txBox="1">
            <a:spLocks noGrp="1"/>
          </p:cNvSpPr>
          <p:nvPr>
            <p:ph type="subTitle" idx="7"/>
          </p:nvPr>
        </p:nvSpPr>
        <p:spPr>
          <a:xfrm flipH="1">
            <a:off x="5439250" y="3492900"/>
            <a:ext cx="2684400" cy="5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5352EE"/>
              </a:buClr>
              <a:buSzPts val="1400"/>
              <a:buNone/>
              <a:defRPr sz="1400">
                <a:solidFill>
                  <a:srgbClr val="434343"/>
                </a:solidFill>
              </a:defRPr>
            </a:lvl1pPr>
            <a:lvl2pPr lvl="1" rtl="0">
              <a:lnSpc>
                <a:spcPct val="100000"/>
              </a:lnSpc>
              <a:spcBef>
                <a:spcPts val="0"/>
              </a:spcBef>
              <a:spcAft>
                <a:spcPts val="0"/>
              </a:spcAft>
              <a:buClr>
                <a:srgbClr val="5352EE"/>
              </a:buClr>
              <a:buSzPts val="1400"/>
              <a:buNone/>
              <a:defRPr>
                <a:solidFill>
                  <a:srgbClr val="5352EE"/>
                </a:solidFill>
              </a:defRPr>
            </a:lvl2pPr>
            <a:lvl3pPr lvl="2" rtl="0">
              <a:lnSpc>
                <a:spcPct val="100000"/>
              </a:lnSpc>
              <a:spcBef>
                <a:spcPts val="0"/>
              </a:spcBef>
              <a:spcAft>
                <a:spcPts val="0"/>
              </a:spcAft>
              <a:buClr>
                <a:srgbClr val="5352EE"/>
              </a:buClr>
              <a:buSzPts val="1400"/>
              <a:buNone/>
              <a:defRPr>
                <a:solidFill>
                  <a:srgbClr val="5352EE"/>
                </a:solidFill>
              </a:defRPr>
            </a:lvl3pPr>
            <a:lvl4pPr lvl="3" rtl="0">
              <a:lnSpc>
                <a:spcPct val="100000"/>
              </a:lnSpc>
              <a:spcBef>
                <a:spcPts val="0"/>
              </a:spcBef>
              <a:spcAft>
                <a:spcPts val="0"/>
              </a:spcAft>
              <a:buClr>
                <a:srgbClr val="5352EE"/>
              </a:buClr>
              <a:buSzPts val="1400"/>
              <a:buNone/>
              <a:defRPr>
                <a:solidFill>
                  <a:srgbClr val="5352EE"/>
                </a:solidFill>
              </a:defRPr>
            </a:lvl4pPr>
            <a:lvl5pPr lvl="4" rtl="0">
              <a:lnSpc>
                <a:spcPct val="100000"/>
              </a:lnSpc>
              <a:spcBef>
                <a:spcPts val="0"/>
              </a:spcBef>
              <a:spcAft>
                <a:spcPts val="0"/>
              </a:spcAft>
              <a:buClr>
                <a:srgbClr val="5352EE"/>
              </a:buClr>
              <a:buSzPts val="1400"/>
              <a:buNone/>
              <a:defRPr>
                <a:solidFill>
                  <a:srgbClr val="5352EE"/>
                </a:solidFill>
              </a:defRPr>
            </a:lvl5pPr>
            <a:lvl6pPr lvl="5" rtl="0">
              <a:lnSpc>
                <a:spcPct val="100000"/>
              </a:lnSpc>
              <a:spcBef>
                <a:spcPts val="0"/>
              </a:spcBef>
              <a:spcAft>
                <a:spcPts val="0"/>
              </a:spcAft>
              <a:buClr>
                <a:srgbClr val="5352EE"/>
              </a:buClr>
              <a:buSzPts val="1400"/>
              <a:buNone/>
              <a:defRPr>
                <a:solidFill>
                  <a:srgbClr val="5352EE"/>
                </a:solidFill>
              </a:defRPr>
            </a:lvl6pPr>
            <a:lvl7pPr lvl="6" rtl="0">
              <a:lnSpc>
                <a:spcPct val="100000"/>
              </a:lnSpc>
              <a:spcBef>
                <a:spcPts val="0"/>
              </a:spcBef>
              <a:spcAft>
                <a:spcPts val="0"/>
              </a:spcAft>
              <a:buClr>
                <a:srgbClr val="5352EE"/>
              </a:buClr>
              <a:buSzPts val="1400"/>
              <a:buNone/>
              <a:defRPr>
                <a:solidFill>
                  <a:srgbClr val="5352EE"/>
                </a:solidFill>
              </a:defRPr>
            </a:lvl7pPr>
            <a:lvl8pPr lvl="7" rtl="0">
              <a:lnSpc>
                <a:spcPct val="100000"/>
              </a:lnSpc>
              <a:spcBef>
                <a:spcPts val="0"/>
              </a:spcBef>
              <a:spcAft>
                <a:spcPts val="0"/>
              </a:spcAft>
              <a:buClr>
                <a:srgbClr val="5352EE"/>
              </a:buClr>
              <a:buSzPts val="1400"/>
              <a:buNone/>
              <a:defRPr>
                <a:solidFill>
                  <a:srgbClr val="5352EE"/>
                </a:solidFill>
              </a:defRPr>
            </a:lvl8pPr>
            <a:lvl9pPr lvl="8" rtl="0">
              <a:lnSpc>
                <a:spcPct val="100000"/>
              </a:lnSpc>
              <a:spcBef>
                <a:spcPts val="0"/>
              </a:spcBef>
              <a:spcAft>
                <a:spcPts val="0"/>
              </a:spcAft>
              <a:buClr>
                <a:srgbClr val="5352EE"/>
              </a:buClr>
              <a:buSzPts val="1400"/>
              <a:buNone/>
              <a:defRPr>
                <a:solidFill>
                  <a:srgbClr val="5352EE"/>
                </a:solidFill>
              </a:defRPr>
            </a:lvl9pPr>
          </a:lstStyle>
          <a:p>
            <a:endParaRPr/>
          </a:p>
        </p:txBody>
      </p:sp>
      <p:grpSp>
        <p:nvGrpSpPr>
          <p:cNvPr id="170" name="Google Shape;170;p13"/>
          <p:cNvGrpSpPr/>
          <p:nvPr/>
        </p:nvGrpSpPr>
        <p:grpSpPr>
          <a:xfrm>
            <a:off x="4171859" y="4552249"/>
            <a:ext cx="1465451" cy="57327"/>
            <a:chOff x="4159390" y="4552249"/>
            <a:chExt cx="1465451" cy="57327"/>
          </a:xfrm>
        </p:grpSpPr>
        <p:sp>
          <p:nvSpPr>
            <p:cNvPr id="171" name="Google Shape;171;p13"/>
            <p:cNvSpPr/>
            <p:nvPr/>
          </p:nvSpPr>
          <p:spPr>
            <a:xfrm>
              <a:off x="4394065"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7" y="580"/>
                    <a:pt x="747" y="375"/>
                  </a:cubicBezTo>
                  <a:cubicBezTo>
                    <a:pt x="747" y="167"/>
                    <a:pt x="580" y="0"/>
                    <a:pt x="3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3"/>
            <p:cNvSpPr/>
            <p:nvPr/>
          </p:nvSpPr>
          <p:spPr>
            <a:xfrm>
              <a:off x="4628740"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8" y="580"/>
                    <a:pt x="748" y="375"/>
                  </a:cubicBezTo>
                  <a:cubicBezTo>
                    <a:pt x="748" y="167"/>
                    <a:pt x="580" y="0"/>
                    <a:pt x="3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3"/>
            <p:cNvSpPr/>
            <p:nvPr/>
          </p:nvSpPr>
          <p:spPr>
            <a:xfrm>
              <a:off x="4159390"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7" y="580"/>
                    <a:pt x="747" y="375"/>
                  </a:cubicBezTo>
                  <a:cubicBezTo>
                    <a:pt x="747" y="167"/>
                    <a:pt x="580" y="0"/>
                    <a:pt x="3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3"/>
            <p:cNvSpPr/>
            <p:nvPr/>
          </p:nvSpPr>
          <p:spPr>
            <a:xfrm>
              <a:off x="4863415"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8" y="580"/>
                    <a:pt x="748" y="375"/>
                  </a:cubicBezTo>
                  <a:cubicBezTo>
                    <a:pt x="748" y="167"/>
                    <a:pt x="580" y="0"/>
                    <a:pt x="3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3"/>
            <p:cNvSpPr/>
            <p:nvPr/>
          </p:nvSpPr>
          <p:spPr>
            <a:xfrm>
              <a:off x="5098090"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8" y="580"/>
                    <a:pt x="748" y="375"/>
                  </a:cubicBezTo>
                  <a:cubicBezTo>
                    <a:pt x="748" y="167"/>
                    <a:pt x="580" y="0"/>
                    <a:pt x="3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a:off x="5332765"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8" y="580"/>
                    <a:pt x="748" y="375"/>
                  </a:cubicBezTo>
                  <a:cubicBezTo>
                    <a:pt x="748" y="167"/>
                    <a:pt x="580" y="0"/>
                    <a:pt x="3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3"/>
            <p:cNvSpPr/>
            <p:nvPr/>
          </p:nvSpPr>
          <p:spPr>
            <a:xfrm>
              <a:off x="5567440"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8" y="580"/>
                    <a:pt x="748" y="375"/>
                  </a:cubicBezTo>
                  <a:cubicBezTo>
                    <a:pt x="748" y="167"/>
                    <a:pt x="580" y="0"/>
                    <a:pt x="3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BLANK_1_1_1">
    <p:bg>
      <p:bgPr>
        <a:gradFill>
          <a:gsLst>
            <a:gs pos="0">
              <a:srgbClr val="8B95FF"/>
            </a:gs>
            <a:gs pos="100000">
              <a:srgbClr val="5352EE"/>
            </a:gs>
          </a:gsLst>
          <a:lin ang="5400700" scaled="0"/>
        </a:gradFill>
        <a:effectLst/>
      </p:bgPr>
    </p:bg>
    <p:spTree>
      <p:nvGrpSpPr>
        <p:cNvPr id="1" name="Shape 192"/>
        <p:cNvGrpSpPr/>
        <p:nvPr/>
      </p:nvGrpSpPr>
      <p:grpSpPr>
        <a:xfrm>
          <a:off x="0" y="0"/>
          <a:ext cx="0" cy="0"/>
          <a:chOff x="0" y="0"/>
          <a:chExt cx="0" cy="0"/>
        </a:xfrm>
      </p:grpSpPr>
      <p:grpSp>
        <p:nvGrpSpPr>
          <p:cNvPr id="193" name="Google Shape;193;p15"/>
          <p:cNvGrpSpPr/>
          <p:nvPr/>
        </p:nvGrpSpPr>
        <p:grpSpPr>
          <a:xfrm>
            <a:off x="0" y="-64"/>
            <a:ext cx="9143942" cy="5143564"/>
            <a:chOff x="0" y="-64"/>
            <a:chExt cx="9143942" cy="5143564"/>
          </a:xfrm>
        </p:grpSpPr>
        <p:sp>
          <p:nvSpPr>
            <p:cNvPr id="194" name="Google Shape;194;p15"/>
            <p:cNvSpPr/>
            <p:nvPr/>
          </p:nvSpPr>
          <p:spPr>
            <a:xfrm>
              <a:off x="0" y="-64"/>
              <a:ext cx="9143942" cy="5143467"/>
            </a:xfrm>
            <a:custGeom>
              <a:avLst/>
              <a:gdLst/>
              <a:ahLst/>
              <a:cxnLst/>
              <a:rect l="l" t="t" r="r" b="b"/>
              <a:pathLst>
                <a:path w="100563" h="61323" extrusionOk="0">
                  <a:moveTo>
                    <a:pt x="99816" y="747"/>
                  </a:moveTo>
                  <a:lnTo>
                    <a:pt x="99816" y="60576"/>
                  </a:lnTo>
                  <a:lnTo>
                    <a:pt x="744" y="60576"/>
                  </a:lnTo>
                  <a:lnTo>
                    <a:pt x="744" y="747"/>
                  </a:lnTo>
                  <a:close/>
                  <a:moveTo>
                    <a:pt x="1" y="0"/>
                  </a:moveTo>
                  <a:lnTo>
                    <a:pt x="1" y="61322"/>
                  </a:lnTo>
                  <a:lnTo>
                    <a:pt x="100562" y="61322"/>
                  </a:lnTo>
                  <a:lnTo>
                    <a:pt x="100562" y="0"/>
                  </a:lnTo>
                  <a:close/>
                </a:path>
              </a:pathLst>
            </a:custGeom>
            <a:solidFill>
              <a:schemeClr val="lt1"/>
            </a:solidFill>
            <a:ln>
              <a:noFill/>
            </a:ln>
          </p:spPr>
          <p:txBody>
            <a:bodyPr spcFirstLastPara="1" wrap="square" lIns="91425" tIns="169200" rIns="91425" bIns="0" anchor="ctr" anchorCtr="0">
              <a:noAutofit/>
            </a:bodyPr>
            <a:lstStyle/>
            <a:p>
              <a:pPr marL="0" lvl="0" indent="0" algn="l" rtl="0">
                <a:spcBef>
                  <a:spcPts val="0"/>
                </a:spcBef>
                <a:spcAft>
                  <a:spcPts val="0"/>
                </a:spcAft>
                <a:buNone/>
              </a:pPr>
              <a:endParaRPr/>
            </a:p>
          </p:txBody>
        </p:sp>
        <p:sp>
          <p:nvSpPr>
            <p:cNvPr id="195" name="Google Shape;195;p15"/>
            <p:cNvSpPr/>
            <p:nvPr/>
          </p:nvSpPr>
          <p:spPr>
            <a:xfrm>
              <a:off x="0" y="0"/>
              <a:ext cx="7326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15"/>
          <p:cNvSpPr txBox="1">
            <a:spLocks noGrp="1"/>
          </p:cNvSpPr>
          <p:nvPr>
            <p:ph type="subTitle" idx="1"/>
          </p:nvPr>
        </p:nvSpPr>
        <p:spPr>
          <a:xfrm>
            <a:off x="1808706" y="2184525"/>
            <a:ext cx="2746800" cy="774300"/>
          </a:xfrm>
          <a:prstGeom prst="rect">
            <a:avLst/>
          </a:prstGeom>
        </p:spPr>
        <p:txBody>
          <a:bodyPr spcFirstLastPara="1" wrap="square" lIns="91425" tIns="91425" rIns="91425" bIns="91425" anchor="ctr" anchorCtr="0">
            <a:noAutofit/>
          </a:bodyPr>
          <a:lstStyle>
            <a:lvl1pPr marR="45720" lvl="0" rtl="0">
              <a:lnSpc>
                <a:spcPct val="100000"/>
              </a:lnSpc>
              <a:spcBef>
                <a:spcPts val="0"/>
              </a:spcBef>
              <a:spcAft>
                <a:spcPts val="0"/>
              </a:spcAft>
              <a:buNone/>
              <a:defRPr sz="1600">
                <a:solidFill>
                  <a:schemeClr val="lt1"/>
                </a:solidFill>
              </a:defRPr>
            </a:lvl1pPr>
            <a:lvl2pPr marR="45720" lvl="1" rtl="0">
              <a:lnSpc>
                <a:spcPct val="100000"/>
              </a:lnSpc>
              <a:spcBef>
                <a:spcPts val="1600"/>
              </a:spcBef>
              <a:spcAft>
                <a:spcPts val="0"/>
              </a:spcAft>
              <a:buNone/>
              <a:defRPr sz="1600">
                <a:solidFill>
                  <a:schemeClr val="lt1"/>
                </a:solidFill>
              </a:defRPr>
            </a:lvl2pPr>
            <a:lvl3pPr marR="45720" lvl="2" rtl="0">
              <a:lnSpc>
                <a:spcPct val="100000"/>
              </a:lnSpc>
              <a:spcBef>
                <a:spcPts val="1600"/>
              </a:spcBef>
              <a:spcAft>
                <a:spcPts val="0"/>
              </a:spcAft>
              <a:buNone/>
              <a:defRPr sz="1600">
                <a:solidFill>
                  <a:schemeClr val="lt1"/>
                </a:solidFill>
              </a:defRPr>
            </a:lvl3pPr>
            <a:lvl4pPr marR="45720" lvl="3" rtl="0">
              <a:lnSpc>
                <a:spcPct val="100000"/>
              </a:lnSpc>
              <a:spcBef>
                <a:spcPts val="1600"/>
              </a:spcBef>
              <a:spcAft>
                <a:spcPts val="0"/>
              </a:spcAft>
              <a:buNone/>
              <a:defRPr sz="1600">
                <a:solidFill>
                  <a:schemeClr val="lt1"/>
                </a:solidFill>
              </a:defRPr>
            </a:lvl4pPr>
            <a:lvl5pPr marR="45720" lvl="4" rtl="0">
              <a:lnSpc>
                <a:spcPct val="100000"/>
              </a:lnSpc>
              <a:spcBef>
                <a:spcPts val="1600"/>
              </a:spcBef>
              <a:spcAft>
                <a:spcPts val="0"/>
              </a:spcAft>
              <a:buNone/>
              <a:defRPr sz="1600">
                <a:solidFill>
                  <a:schemeClr val="lt1"/>
                </a:solidFill>
              </a:defRPr>
            </a:lvl5pPr>
            <a:lvl6pPr marR="45720" lvl="5" rtl="0">
              <a:lnSpc>
                <a:spcPct val="100000"/>
              </a:lnSpc>
              <a:spcBef>
                <a:spcPts val="1600"/>
              </a:spcBef>
              <a:spcAft>
                <a:spcPts val="0"/>
              </a:spcAft>
              <a:buNone/>
              <a:defRPr sz="1600">
                <a:solidFill>
                  <a:schemeClr val="lt1"/>
                </a:solidFill>
              </a:defRPr>
            </a:lvl6pPr>
            <a:lvl7pPr marR="45720" lvl="6" rtl="0">
              <a:lnSpc>
                <a:spcPct val="100000"/>
              </a:lnSpc>
              <a:spcBef>
                <a:spcPts val="1600"/>
              </a:spcBef>
              <a:spcAft>
                <a:spcPts val="0"/>
              </a:spcAft>
              <a:buNone/>
              <a:defRPr sz="1600">
                <a:solidFill>
                  <a:schemeClr val="lt1"/>
                </a:solidFill>
              </a:defRPr>
            </a:lvl7pPr>
            <a:lvl8pPr marR="45720" lvl="7" rtl="0">
              <a:lnSpc>
                <a:spcPct val="100000"/>
              </a:lnSpc>
              <a:spcBef>
                <a:spcPts val="1600"/>
              </a:spcBef>
              <a:spcAft>
                <a:spcPts val="0"/>
              </a:spcAft>
              <a:buNone/>
              <a:defRPr sz="1600">
                <a:solidFill>
                  <a:schemeClr val="lt1"/>
                </a:solidFill>
              </a:defRPr>
            </a:lvl8pPr>
            <a:lvl9pPr marR="45720" lvl="8" rtl="0">
              <a:lnSpc>
                <a:spcPct val="100000"/>
              </a:lnSpc>
              <a:spcBef>
                <a:spcPts val="1600"/>
              </a:spcBef>
              <a:spcAft>
                <a:spcPts val="1600"/>
              </a:spcAft>
              <a:buNone/>
              <a:defRPr sz="1600">
                <a:solidFill>
                  <a:schemeClr val="lt1"/>
                </a:solidFill>
              </a:defRPr>
            </a:lvl9pPr>
          </a:lstStyle>
          <a:p>
            <a:endParaRPr/>
          </a:p>
        </p:txBody>
      </p:sp>
      <p:sp>
        <p:nvSpPr>
          <p:cNvPr id="197" name="Google Shape;197;p15"/>
          <p:cNvSpPr txBox="1">
            <a:spLocks noGrp="1"/>
          </p:cNvSpPr>
          <p:nvPr>
            <p:ph type="subTitle" idx="2"/>
          </p:nvPr>
        </p:nvSpPr>
        <p:spPr>
          <a:xfrm>
            <a:off x="5706636" y="2184525"/>
            <a:ext cx="2746800" cy="774300"/>
          </a:xfrm>
          <a:prstGeom prst="rect">
            <a:avLst/>
          </a:prstGeom>
        </p:spPr>
        <p:txBody>
          <a:bodyPr spcFirstLastPara="1" wrap="square" lIns="91425" tIns="91425" rIns="91425" bIns="91425" anchor="ctr" anchorCtr="0">
            <a:noAutofit/>
          </a:bodyPr>
          <a:lstStyle>
            <a:lvl1pPr marR="45720" lvl="0" rtl="0">
              <a:lnSpc>
                <a:spcPct val="100000"/>
              </a:lnSpc>
              <a:spcBef>
                <a:spcPts val="0"/>
              </a:spcBef>
              <a:spcAft>
                <a:spcPts val="0"/>
              </a:spcAft>
              <a:buNone/>
              <a:defRPr sz="1600">
                <a:solidFill>
                  <a:schemeClr val="lt1"/>
                </a:solidFill>
              </a:defRPr>
            </a:lvl1pPr>
            <a:lvl2pPr marR="45720" lvl="1" rtl="0">
              <a:lnSpc>
                <a:spcPct val="100000"/>
              </a:lnSpc>
              <a:spcBef>
                <a:spcPts val="1600"/>
              </a:spcBef>
              <a:spcAft>
                <a:spcPts val="0"/>
              </a:spcAft>
              <a:buNone/>
              <a:defRPr sz="1600">
                <a:solidFill>
                  <a:schemeClr val="lt1"/>
                </a:solidFill>
              </a:defRPr>
            </a:lvl2pPr>
            <a:lvl3pPr marR="45720" lvl="2" rtl="0">
              <a:lnSpc>
                <a:spcPct val="100000"/>
              </a:lnSpc>
              <a:spcBef>
                <a:spcPts val="1600"/>
              </a:spcBef>
              <a:spcAft>
                <a:spcPts val="0"/>
              </a:spcAft>
              <a:buNone/>
              <a:defRPr sz="1600">
                <a:solidFill>
                  <a:schemeClr val="lt1"/>
                </a:solidFill>
              </a:defRPr>
            </a:lvl3pPr>
            <a:lvl4pPr marR="45720" lvl="3" rtl="0">
              <a:lnSpc>
                <a:spcPct val="100000"/>
              </a:lnSpc>
              <a:spcBef>
                <a:spcPts val="1600"/>
              </a:spcBef>
              <a:spcAft>
                <a:spcPts val="0"/>
              </a:spcAft>
              <a:buNone/>
              <a:defRPr sz="1600">
                <a:solidFill>
                  <a:schemeClr val="lt1"/>
                </a:solidFill>
              </a:defRPr>
            </a:lvl4pPr>
            <a:lvl5pPr marR="45720" lvl="4" rtl="0">
              <a:lnSpc>
                <a:spcPct val="100000"/>
              </a:lnSpc>
              <a:spcBef>
                <a:spcPts val="1600"/>
              </a:spcBef>
              <a:spcAft>
                <a:spcPts val="0"/>
              </a:spcAft>
              <a:buNone/>
              <a:defRPr sz="1600">
                <a:solidFill>
                  <a:schemeClr val="lt1"/>
                </a:solidFill>
              </a:defRPr>
            </a:lvl5pPr>
            <a:lvl6pPr marR="45720" lvl="5" rtl="0">
              <a:lnSpc>
                <a:spcPct val="100000"/>
              </a:lnSpc>
              <a:spcBef>
                <a:spcPts val="1600"/>
              </a:spcBef>
              <a:spcAft>
                <a:spcPts val="0"/>
              </a:spcAft>
              <a:buNone/>
              <a:defRPr sz="1600">
                <a:solidFill>
                  <a:schemeClr val="lt1"/>
                </a:solidFill>
              </a:defRPr>
            </a:lvl6pPr>
            <a:lvl7pPr marR="45720" lvl="6" rtl="0">
              <a:lnSpc>
                <a:spcPct val="100000"/>
              </a:lnSpc>
              <a:spcBef>
                <a:spcPts val="1600"/>
              </a:spcBef>
              <a:spcAft>
                <a:spcPts val="0"/>
              </a:spcAft>
              <a:buNone/>
              <a:defRPr sz="1600">
                <a:solidFill>
                  <a:schemeClr val="lt1"/>
                </a:solidFill>
              </a:defRPr>
            </a:lvl7pPr>
            <a:lvl8pPr marR="45720" lvl="7" rtl="0">
              <a:lnSpc>
                <a:spcPct val="100000"/>
              </a:lnSpc>
              <a:spcBef>
                <a:spcPts val="1600"/>
              </a:spcBef>
              <a:spcAft>
                <a:spcPts val="0"/>
              </a:spcAft>
              <a:buNone/>
              <a:defRPr sz="1600">
                <a:solidFill>
                  <a:schemeClr val="lt1"/>
                </a:solidFill>
              </a:defRPr>
            </a:lvl8pPr>
            <a:lvl9pPr marR="45720" lvl="8" rtl="0">
              <a:lnSpc>
                <a:spcPct val="100000"/>
              </a:lnSpc>
              <a:spcBef>
                <a:spcPts val="1600"/>
              </a:spcBef>
              <a:spcAft>
                <a:spcPts val="1600"/>
              </a:spcAft>
              <a:buNone/>
              <a:defRPr sz="1600">
                <a:solidFill>
                  <a:schemeClr val="lt1"/>
                </a:solidFill>
              </a:defRPr>
            </a:lvl9pPr>
          </a:lstStyle>
          <a:p>
            <a:endParaRPr/>
          </a:p>
        </p:txBody>
      </p:sp>
      <p:sp>
        <p:nvSpPr>
          <p:cNvPr id="198" name="Google Shape;198;p15"/>
          <p:cNvSpPr txBox="1">
            <a:spLocks noGrp="1"/>
          </p:cNvSpPr>
          <p:nvPr>
            <p:ph type="subTitle" idx="3"/>
          </p:nvPr>
        </p:nvSpPr>
        <p:spPr>
          <a:xfrm>
            <a:off x="1808706" y="3565705"/>
            <a:ext cx="2746800" cy="774300"/>
          </a:xfrm>
          <a:prstGeom prst="rect">
            <a:avLst/>
          </a:prstGeom>
        </p:spPr>
        <p:txBody>
          <a:bodyPr spcFirstLastPara="1" wrap="square" lIns="91425" tIns="91425" rIns="91425" bIns="91425" anchor="ctr" anchorCtr="0">
            <a:noAutofit/>
          </a:bodyPr>
          <a:lstStyle>
            <a:lvl1pPr marR="45720" lvl="0" rtl="0">
              <a:lnSpc>
                <a:spcPct val="100000"/>
              </a:lnSpc>
              <a:spcBef>
                <a:spcPts val="0"/>
              </a:spcBef>
              <a:spcAft>
                <a:spcPts val="0"/>
              </a:spcAft>
              <a:buNone/>
              <a:defRPr sz="1600">
                <a:solidFill>
                  <a:schemeClr val="lt1"/>
                </a:solidFill>
              </a:defRPr>
            </a:lvl1pPr>
            <a:lvl2pPr marR="45720" lvl="1" rtl="0">
              <a:lnSpc>
                <a:spcPct val="100000"/>
              </a:lnSpc>
              <a:spcBef>
                <a:spcPts val="1600"/>
              </a:spcBef>
              <a:spcAft>
                <a:spcPts val="0"/>
              </a:spcAft>
              <a:buNone/>
              <a:defRPr sz="1600">
                <a:solidFill>
                  <a:schemeClr val="lt1"/>
                </a:solidFill>
              </a:defRPr>
            </a:lvl2pPr>
            <a:lvl3pPr marR="45720" lvl="2" rtl="0">
              <a:lnSpc>
                <a:spcPct val="100000"/>
              </a:lnSpc>
              <a:spcBef>
                <a:spcPts val="1600"/>
              </a:spcBef>
              <a:spcAft>
                <a:spcPts val="0"/>
              </a:spcAft>
              <a:buNone/>
              <a:defRPr sz="1600">
                <a:solidFill>
                  <a:schemeClr val="lt1"/>
                </a:solidFill>
              </a:defRPr>
            </a:lvl3pPr>
            <a:lvl4pPr marR="45720" lvl="3" rtl="0">
              <a:lnSpc>
                <a:spcPct val="100000"/>
              </a:lnSpc>
              <a:spcBef>
                <a:spcPts val="1600"/>
              </a:spcBef>
              <a:spcAft>
                <a:spcPts val="0"/>
              </a:spcAft>
              <a:buNone/>
              <a:defRPr sz="1600">
                <a:solidFill>
                  <a:schemeClr val="lt1"/>
                </a:solidFill>
              </a:defRPr>
            </a:lvl4pPr>
            <a:lvl5pPr marR="45720" lvl="4" rtl="0">
              <a:lnSpc>
                <a:spcPct val="100000"/>
              </a:lnSpc>
              <a:spcBef>
                <a:spcPts val="1600"/>
              </a:spcBef>
              <a:spcAft>
                <a:spcPts val="0"/>
              </a:spcAft>
              <a:buNone/>
              <a:defRPr sz="1600">
                <a:solidFill>
                  <a:schemeClr val="lt1"/>
                </a:solidFill>
              </a:defRPr>
            </a:lvl5pPr>
            <a:lvl6pPr marR="45720" lvl="5" rtl="0">
              <a:lnSpc>
                <a:spcPct val="100000"/>
              </a:lnSpc>
              <a:spcBef>
                <a:spcPts val="1600"/>
              </a:spcBef>
              <a:spcAft>
                <a:spcPts val="0"/>
              </a:spcAft>
              <a:buNone/>
              <a:defRPr sz="1600">
                <a:solidFill>
                  <a:schemeClr val="lt1"/>
                </a:solidFill>
              </a:defRPr>
            </a:lvl6pPr>
            <a:lvl7pPr marR="45720" lvl="6" rtl="0">
              <a:lnSpc>
                <a:spcPct val="100000"/>
              </a:lnSpc>
              <a:spcBef>
                <a:spcPts val="1600"/>
              </a:spcBef>
              <a:spcAft>
                <a:spcPts val="0"/>
              </a:spcAft>
              <a:buNone/>
              <a:defRPr sz="1600">
                <a:solidFill>
                  <a:schemeClr val="lt1"/>
                </a:solidFill>
              </a:defRPr>
            </a:lvl7pPr>
            <a:lvl8pPr marR="45720" lvl="7" rtl="0">
              <a:lnSpc>
                <a:spcPct val="100000"/>
              </a:lnSpc>
              <a:spcBef>
                <a:spcPts val="1600"/>
              </a:spcBef>
              <a:spcAft>
                <a:spcPts val="0"/>
              </a:spcAft>
              <a:buNone/>
              <a:defRPr sz="1600">
                <a:solidFill>
                  <a:schemeClr val="lt1"/>
                </a:solidFill>
              </a:defRPr>
            </a:lvl8pPr>
            <a:lvl9pPr marR="45720" lvl="8" rtl="0">
              <a:lnSpc>
                <a:spcPct val="100000"/>
              </a:lnSpc>
              <a:spcBef>
                <a:spcPts val="1600"/>
              </a:spcBef>
              <a:spcAft>
                <a:spcPts val="1600"/>
              </a:spcAft>
              <a:buNone/>
              <a:defRPr sz="1600">
                <a:solidFill>
                  <a:schemeClr val="lt1"/>
                </a:solidFill>
              </a:defRPr>
            </a:lvl9pPr>
          </a:lstStyle>
          <a:p>
            <a:endParaRPr/>
          </a:p>
        </p:txBody>
      </p:sp>
      <p:sp>
        <p:nvSpPr>
          <p:cNvPr id="199" name="Google Shape;199;p15"/>
          <p:cNvSpPr txBox="1">
            <a:spLocks noGrp="1"/>
          </p:cNvSpPr>
          <p:nvPr>
            <p:ph type="subTitle" idx="4"/>
          </p:nvPr>
        </p:nvSpPr>
        <p:spPr>
          <a:xfrm>
            <a:off x="5706640" y="3565705"/>
            <a:ext cx="2746800" cy="774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1600"/>
              </a:spcBef>
              <a:spcAft>
                <a:spcPts val="0"/>
              </a:spcAft>
              <a:buNone/>
              <a:defRPr sz="1600">
                <a:solidFill>
                  <a:schemeClr val="lt1"/>
                </a:solidFill>
              </a:defRPr>
            </a:lvl2pPr>
            <a:lvl3pPr lvl="2" rtl="0">
              <a:lnSpc>
                <a:spcPct val="100000"/>
              </a:lnSpc>
              <a:spcBef>
                <a:spcPts val="1600"/>
              </a:spcBef>
              <a:spcAft>
                <a:spcPts val="0"/>
              </a:spcAft>
              <a:buNone/>
              <a:defRPr sz="1600">
                <a:solidFill>
                  <a:schemeClr val="lt1"/>
                </a:solidFill>
              </a:defRPr>
            </a:lvl3pPr>
            <a:lvl4pPr lvl="3" rtl="0">
              <a:lnSpc>
                <a:spcPct val="100000"/>
              </a:lnSpc>
              <a:spcBef>
                <a:spcPts val="1600"/>
              </a:spcBef>
              <a:spcAft>
                <a:spcPts val="0"/>
              </a:spcAft>
              <a:buNone/>
              <a:defRPr sz="1600">
                <a:solidFill>
                  <a:schemeClr val="lt1"/>
                </a:solidFill>
              </a:defRPr>
            </a:lvl4pPr>
            <a:lvl5pPr lvl="4" rtl="0">
              <a:lnSpc>
                <a:spcPct val="100000"/>
              </a:lnSpc>
              <a:spcBef>
                <a:spcPts val="1600"/>
              </a:spcBef>
              <a:spcAft>
                <a:spcPts val="0"/>
              </a:spcAft>
              <a:buNone/>
              <a:defRPr sz="1600">
                <a:solidFill>
                  <a:schemeClr val="lt1"/>
                </a:solidFill>
              </a:defRPr>
            </a:lvl5pPr>
            <a:lvl6pPr lvl="5" rtl="0">
              <a:lnSpc>
                <a:spcPct val="100000"/>
              </a:lnSpc>
              <a:spcBef>
                <a:spcPts val="1600"/>
              </a:spcBef>
              <a:spcAft>
                <a:spcPts val="0"/>
              </a:spcAft>
              <a:buNone/>
              <a:defRPr sz="1600">
                <a:solidFill>
                  <a:schemeClr val="lt1"/>
                </a:solidFill>
              </a:defRPr>
            </a:lvl6pPr>
            <a:lvl7pPr lvl="6" rtl="0">
              <a:lnSpc>
                <a:spcPct val="100000"/>
              </a:lnSpc>
              <a:spcBef>
                <a:spcPts val="1600"/>
              </a:spcBef>
              <a:spcAft>
                <a:spcPts val="0"/>
              </a:spcAft>
              <a:buNone/>
              <a:defRPr sz="1600">
                <a:solidFill>
                  <a:schemeClr val="lt1"/>
                </a:solidFill>
              </a:defRPr>
            </a:lvl7pPr>
            <a:lvl8pPr lvl="7" rtl="0">
              <a:lnSpc>
                <a:spcPct val="100000"/>
              </a:lnSpc>
              <a:spcBef>
                <a:spcPts val="1600"/>
              </a:spcBef>
              <a:spcAft>
                <a:spcPts val="0"/>
              </a:spcAft>
              <a:buNone/>
              <a:defRPr sz="1600">
                <a:solidFill>
                  <a:schemeClr val="lt1"/>
                </a:solidFill>
              </a:defRPr>
            </a:lvl8pPr>
            <a:lvl9pPr lvl="8" rtl="0">
              <a:lnSpc>
                <a:spcPct val="100000"/>
              </a:lnSpc>
              <a:spcBef>
                <a:spcPts val="1600"/>
              </a:spcBef>
              <a:spcAft>
                <a:spcPts val="1600"/>
              </a:spcAft>
              <a:buNone/>
              <a:defRPr sz="1600">
                <a:solidFill>
                  <a:schemeClr val="lt1"/>
                </a:solidFill>
              </a:defRPr>
            </a:lvl9pPr>
          </a:lstStyle>
          <a:p>
            <a:endParaRPr/>
          </a:p>
        </p:txBody>
      </p:sp>
      <p:sp>
        <p:nvSpPr>
          <p:cNvPr id="200" name="Google Shape;200;p15"/>
          <p:cNvSpPr txBox="1">
            <a:spLocks noGrp="1"/>
          </p:cNvSpPr>
          <p:nvPr>
            <p:ph type="subTitle" idx="5"/>
          </p:nvPr>
        </p:nvSpPr>
        <p:spPr>
          <a:xfrm>
            <a:off x="1171800" y="2068175"/>
            <a:ext cx="464400" cy="486300"/>
          </a:xfrm>
          <a:prstGeom prst="rect">
            <a:avLst/>
          </a:prstGeom>
          <a:noFill/>
        </p:spPr>
        <p:txBody>
          <a:bodyPr spcFirstLastPara="1" wrap="square" lIns="91425" tIns="182875" rIns="91425" bIns="0" anchor="ctr" anchorCtr="0">
            <a:noAutofit/>
          </a:bodyPr>
          <a:lstStyle>
            <a:lvl1pPr marR="45720" lvl="0" algn="r" rtl="0">
              <a:lnSpc>
                <a:spcPct val="100000"/>
              </a:lnSpc>
              <a:spcBef>
                <a:spcPts val="0"/>
              </a:spcBef>
              <a:spcAft>
                <a:spcPts val="0"/>
              </a:spcAft>
              <a:buNone/>
              <a:defRPr sz="2700">
                <a:solidFill>
                  <a:schemeClr val="lt1"/>
                </a:solidFill>
                <a:latin typeface="Bebas Neue"/>
                <a:ea typeface="Bebas Neue"/>
                <a:cs typeface="Bebas Neue"/>
                <a:sym typeface="Bebas Neue"/>
              </a:defRPr>
            </a:lvl1pPr>
            <a:lvl2pPr marR="45720" lvl="1" algn="r" rtl="0">
              <a:lnSpc>
                <a:spcPct val="100000"/>
              </a:lnSpc>
              <a:spcBef>
                <a:spcPts val="1600"/>
              </a:spcBef>
              <a:spcAft>
                <a:spcPts val="0"/>
              </a:spcAft>
              <a:buNone/>
              <a:defRPr sz="2700">
                <a:solidFill>
                  <a:schemeClr val="lt1"/>
                </a:solidFill>
                <a:latin typeface="Bebas Neue"/>
                <a:ea typeface="Bebas Neue"/>
                <a:cs typeface="Bebas Neue"/>
                <a:sym typeface="Bebas Neue"/>
              </a:defRPr>
            </a:lvl2pPr>
            <a:lvl3pPr marR="45720" lvl="2" algn="r" rtl="0">
              <a:lnSpc>
                <a:spcPct val="100000"/>
              </a:lnSpc>
              <a:spcBef>
                <a:spcPts val="1600"/>
              </a:spcBef>
              <a:spcAft>
                <a:spcPts val="0"/>
              </a:spcAft>
              <a:buNone/>
              <a:defRPr sz="2700">
                <a:solidFill>
                  <a:schemeClr val="lt1"/>
                </a:solidFill>
                <a:latin typeface="Bebas Neue"/>
                <a:ea typeface="Bebas Neue"/>
                <a:cs typeface="Bebas Neue"/>
                <a:sym typeface="Bebas Neue"/>
              </a:defRPr>
            </a:lvl3pPr>
            <a:lvl4pPr marR="45720" lvl="3" algn="r" rtl="0">
              <a:lnSpc>
                <a:spcPct val="100000"/>
              </a:lnSpc>
              <a:spcBef>
                <a:spcPts val="1600"/>
              </a:spcBef>
              <a:spcAft>
                <a:spcPts val="0"/>
              </a:spcAft>
              <a:buNone/>
              <a:defRPr sz="2700">
                <a:solidFill>
                  <a:schemeClr val="lt1"/>
                </a:solidFill>
                <a:latin typeface="Bebas Neue"/>
                <a:ea typeface="Bebas Neue"/>
                <a:cs typeface="Bebas Neue"/>
                <a:sym typeface="Bebas Neue"/>
              </a:defRPr>
            </a:lvl4pPr>
            <a:lvl5pPr marR="45720" lvl="4" algn="r" rtl="0">
              <a:lnSpc>
                <a:spcPct val="100000"/>
              </a:lnSpc>
              <a:spcBef>
                <a:spcPts val="1600"/>
              </a:spcBef>
              <a:spcAft>
                <a:spcPts val="0"/>
              </a:spcAft>
              <a:buNone/>
              <a:defRPr sz="2700">
                <a:solidFill>
                  <a:schemeClr val="lt1"/>
                </a:solidFill>
                <a:latin typeface="Bebas Neue"/>
                <a:ea typeface="Bebas Neue"/>
                <a:cs typeface="Bebas Neue"/>
                <a:sym typeface="Bebas Neue"/>
              </a:defRPr>
            </a:lvl5pPr>
            <a:lvl6pPr marR="45720" lvl="5" algn="r" rtl="0">
              <a:lnSpc>
                <a:spcPct val="100000"/>
              </a:lnSpc>
              <a:spcBef>
                <a:spcPts val="1600"/>
              </a:spcBef>
              <a:spcAft>
                <a:spcPts val="0"/>
              </a:spcAft>
              <a:buNone/>
              <a:defRPr sz="2700">
                <a:solidFill>
                  <a:schemeClr val="lt1"/>
                </a:solidFill>
                <a:latin typeface="Bebas Neue"/>
                <a:ea typeface="Bebas Neue"/>
                <a:cs typeface="Bebas Neue"/>
                <a:sym typeface="Bebas Neue"/>
              </a:defRPr>
            </a:lvl6pPr>
            <a:lvl7pPr marR="45720" lvl="6" algn="r" rtl="0">
              <a:lnSpc>
                <a:spcPct val="100000"/>
              </a:lnSpc>
              <a:spcBef>
                <a:spcPts val="1600"/>
              </a:spcBef>
              <a:spcAft>
                <a:spcPts val="0"/>
              </a:spcAft>
              <a:buNone/>
              <a:defRPr sz="2700">
                <a:solidFill>
                  <a:schemeClr val="lt1"/>
                </a:solidFill>
                <a:latin typeface="Bebas Neue"/>
                <a:ea typeface="Bebas Neue"/>
                <a:cs typeface="Bebas Neue"/>
                <a:sym typeface="Bebas Neue"/>
              </a:defRPr>
            </a:lvl7pPr>
            <a:lvl8pPr marR="45720" lvl="7" algn="r" rtl="0">
              <a:lnSpc>
                <a:spcPct val="100000"/>
              </a:lnSpc>
              <a:spcBef>
                <a:spcPts val="1600"/>
              </a:spcBef>
              <a:spcAft>
                <a:spcPts val="0"/>
              </a:spcAft>
              <a:buNone/>
              <a:defRPr sz="2700">
                <a:solidFill>
                  <a:schemeClr val="lt1"/>
                </a:solidFill>
                <a:latin typeface="Bebas Neue"/>
                <a:ea typeface="Bebas Neue"/>
                <a:cs typeface="Bebas Neue"/>
                <a:sym typeface="Bebas Neue"/>
              </a:defRPr>
            </a:lvl8pPr>
            <a:lvl9pPr marR="45720" lvl="8" algn="r" rtl="0">
              <a:lnSpc>
                <a:spcPct val="100000"/>
              </a:lnSpc>
              <a:spcBef>
                <a:spcPts val="1600"/>
              </a:spcBef>
              <a:spcAft>
                <a:spcPts val="1600"/>
              </a:spcAft>
              <a:buNone/>
              <a:defRPr sz="2700">
                <a:solidFill>
                  <a:schemeClr val="lt1"/>
                </a:solidFill>
                <a:latin typeface="Bebas Neue"/>
                <a:ea typeface="Bebas Neue"/>
                <a:cs typeface="Bebas Neue"/>
                <a:sym typeface="Bebas Neue"/>
              </a:defRPr>
            </a:lvl9pPr>
          </a:lstStyle>
          <a:p>
            <a:endParaRPr/>
          </a:p>
        </p:txBody>
      </p:sp>
      <p:sp>
        <p:nvSpPr>
          <p:cNvPr id="201" name="Google Shape;201;p15"/>
          <p:cNvSpPr txBox="1">
            <a:spLocks noGrp="1"/>
          </p:cNvSpPr>
          <p:nvPr>
            <p:ph type="subTitle" idx="6"/>
          </p:nvPr>
        </p:nvSpPr>
        <p:spPr>
          <a:xfrm>
            <a:off x="5112189" y="2068175"/>
            <a:ext cx="464400" cy="486300"/>
          </a:xfrm>
          <a:prstGeom prst="rect">
            <a:avLst/>
          </a:prstGeom>
          <a:noFill/>
        </p:spPr>
        <p:txBody>
          <a:bodyPr spcFirstLastPara="1" wrap="square" lIns="91425" tIns="182875" rIns="91425" bIns="0" anchor="ctr" anchorCtr="0">
            <a:noAutofit/>
          </a:bodyPr>
          <a:lstStyle>
            <a:lvl1pPr marR="45720" lvl="0" algn="r" rtl="0">
              <a:lnSpc>
                <a:spcPct val="100000"/>
              </a:lnSpc>
              <a:spcBef>
                <a:spcPts val="0"/>
              </a:spcBef>
              <a:spcAft>
                <a:spcPts val="0"/>
              </a:spcAft>
              <a:buNone/>
              <a:defRPr sz="2700">
                <a:solidFill>
                  <a:schemeClr val="lt1"/>
                </a:solidFill>
                <a:latin typeface="Bebas Neue"/>
                <a:ea typeface="Bebas Neue"/>
                <a:cs typeface="Bebas Neue"/>
                <a:sym typeface="Bebas Neue"/>
              </a:defRPr>
            </a:lvl1pPr>
            <a:lvl2pPr marR="45720" lvl="1" algn="r" rtl="0">
              <a:lnSpc>
                <a:spcPct val="100000"/>
              </a:lnSpc>
              <a:spcBef>
                <a:spcPts val="1600"/>
              </a:spcBef>
              <a:spcAft>
                <a:spcPts val="0"/>
              </a:spcAft>
              <a:buNone/>
              <a:defRPr sz="2700">
                <a:solidFill>
                  <a:schemeClr val="lt1"/>
                </a:solidFill>
                <a:latin typeface="Bebas Neue"/>
                <a:ea typeface="Bebas Neue"/>
                <a:cs typeface="Bebas Neue"/>
                <a:sym typeface="Bebas Neue"/>
              </a:defRPr>
            </a:lvl2pPr>
            <a:lvl3pPr marR="45720" lvl="2" algn="r" rtl="0">
              <a:lnSpc>
                <a:spcPct val="100000"/>
              </a:lnSpc>
              <a:spcBef>
                <a:spcPts val="1600"/>
              </a:spcBef>
              <a:spcAft>
                <a:spcPts val="0"/>
              </a:spcAft>
              <a:buNone/>
              <a:defRPr sz="2700">
                <a:solidFill>
                  <a:schemeClr val="lt1"/>
                </a:solidFill>
                <a:latin typeface="Bebas Neue"/>
                <a:ea typeface="Bebas Neue"/>
                <a:cs typeface="Bebas Neue"/>
                <a:sym typeface="Bebas Neue"/>
              </a:defRPr>
            </a:lvl3pPr>
            <a:lvl4pPr marR="45720" lvl="3" algn="r" rtl="0">
              <a:lnSpc>
                <a:spcPct val="100000"/>
              </a:lnSpc>
              <a:spcBef>
                <a:spcPts val="1600"/>
              </a:spcBef>
              <a:spcAft>
                <a:spcPts val="0"/>
              </a:spcAft>
              <a:buNone/>
              <a:defRPr sz="2700">
                <a:solidFill>
                  <a:schemeClr val="lt1"/>
                </a:solidFill>
                <a:latin typeface="Bebas Neue"/>
                <a:ea typeface="Bebas Neue"/>
                <a:cs typeface="Bebas Neue"/>
                <a:sym typeface="Bebas Neue"/>
              </a:defRPr>
            </a:lvl4pPr>
            <a:lvl5pPr marR="45720" lvl="4" algn="r" rtl="0">
              <a:lnSpc>
                <a:spcPct val="100000"/>
              </a:lnSpc>
              <a:spcBef>
                <a:spcPts val="1600"/>
              </a:spcBef>
              <a:spcAft>
                <a:spcPts val="0"/>
              </a:spcAft>
              <a:buNone/>
              <a:defRPr sz="2700">
                <a:solidFill>
                  <a:schemeClr val="lt1"/>
                </a:solidFill>
                <a:latin typeface="Bebas Neue"/>
                <a:ea typeface="Bebas Neue"/>
                <a:cs typeface="Bebas Neue"/>
                <a:sym typeface="Bebas Neue"/>
              </a:defRPr>
            </a:lvl5pPr>
            <a:lvl6pPr marR="45720" lvl="5" algn="r" rtl="0">
              <a:lnSpc>
                <a:spcPct val="100000"/>
              </a:lnSpc>
              <a:spcBef>
                <a:spcPts val="1600"/>
              </a:spcBef>
              <a:spcAft>
                <a:spcPts val="0"/>
              </a:spcAft>
              <a:buNone/>
              <a:defRPr sz="2700">
                <a:solidFill>
                  <a:schemeClr val="lt1"/>
                </a:solidFill>
                <a:latin typeface="Bebas Neue"/>
                <a:ea typeface="Bebas Neue"/>
                <a:cs typeface="Bebas Neue"/>
                <a:sym typeface="Bebas Neue"/>
              </a:defRPr>
            </a:lvl6pPr>
            <a:lvl7pPr marR="45720" lvl="6" algn="r" rtl="0">
              <a:lnSpc>
                <a:spcPct val="100000"/>
              </a:lnSpc>
              <a:spcBef>
                <a:spcPts val="1600"/>
              </a:spcBef>
              <a:spcAft>
                <a:spcPts val="0"/>
              </a:spcAft>
              <a:buNone/>
              <a:defRPr sz="2700">
                <a:solidFill>
                  <a:schemeClr val="lt1"/>
                </a:solidFill>
                <a:latin typeface="Bebas Neue"/>
                <a:ea typeface="Bebas Neue"/>
                <a:cs typeface="Bebas Neue"/>
                <a:sym typeface="Bebas Neue"/>
              </a:defRPr>
            </a:lvl7pPr>
            <a:lvl8pPr marR="45720" lvl="7" algn="r" rtl="0">
              <a:lnSpc>
                <a:spcPct val="100000"/>
              </a:lnSpc>
              <a:spcBef>
                <a:spcPts val="1600"/>
              </a:spcBef>
              <a:spcAft>
                <a:spcPts val="0"/>
              </a:spcAft>
              <a:buNone/>
              <a:defRPr sz="2700">
                <a:solidFill>
                  <a:schemeClr val="lt1"/>
                </a:solidFill>
                <a:latin typeface="Bebas Neue"/>
                <a:ea typeface="Bebas Neue"/>
                <a:cs typeface="Bebas Neue"/>
                <a:sym typeface="Bebas Neue"/>
              </a:defRPr>
            </a:lvl8pPr>
            <a:lvl9pPr marR="45720" lvl="8" algn="r" rtl="0">
              <a:lnSpc>
                <a:spcPct val="100000"/>
              </a:lnSpc>
              <a:spcBef>
                <a:spcPts val="1600"/>
              </a:spcBef>
              <a:spcAft>
                <a:spcPts val="1600"/>
              </a:spcAft>
              <a:buNone/>
              <a:defRPr sz="2700">
                <a:solidFill>
                  <a:schemeClr val="lt1"/>
                </a:solidFill>
                <a:latin typeface="Bebas Neue"/>
                <a:ea typeface="Bebas Neue"/>
                <a:cs typeface="Bebas Neue"/>
                <a:sym typeface="Bebas Neue"/>
              </a:defRPr>
            </a:lvl9pPr>
          </a:lstStyle>
          <a:p>
            <a:endParaRPr/>
          </a:p>
        </p:txBody>
      </p:sp>
      <p:sp>
        <p:nvSpPr>
          <p:cNvPr id="202" name="Google Shape;202;p15"/>
          <p:cNvSpPr txBox="1">
            <a:spLocks noGrp="1"/>
          </p:cNvSpPr>
          <p:nvPr>
            <p:ph type="subTitle" idx="7"/>
          </p:nvPr>
        </p:nvSpPr>
        <p:spPr>
          <a:xfrm>
            <a:off x="1171800" y="3322275"/>
            <a:ext cx="464400" cy="486300"/>
          </a:xfrm>
          <a:prstGeom prst="rect">
            <a:avLst/>
          </a:prstGeom>
          <a:noFill/>
        </p:spPr>
        <p:txBody>
          <a:bodyPr spcFirstLastPara="1" wrap="square" lIns="91425" tIns="182875" rIns="91425" bIns="0" anchor="ctr" anchorCtr="0">
            <a:noAutofit/>
          </a:bodyPr>
          <a:lstStyle>
            <a:lvl1pPr marR="45720" lvl="0" algn="r" rtl="0">
              <a:lnSpc>
                <a:spcPct val="100000"/>
              </a:lnSpc>
              <a:spcBef>
                <a:spcPts val="0"/>
              </a:spcBef>
              <a:spcAft>
                <a:spcPts val="0"/>
              </a:spcAft>
              <a:buNone/>
              <a:defRPr sz="2700">
                <a:solidFill>
                  <a:schemeClr val="lt1"/>
                </a:solidFill>
                <a:latin typeface="Bebas Neue"/>
                <a:ea typeface="Bebas Neue"/>
                <a:cs typeface="Bebas Neue"/>
                <a:sym typeface="Bebas Neue"/>
              </a:defRPr>
            </a:lvl1pPr>
            <a:lvl2pPr marR="45720" lvl="1" algn="r" rtl="0">
              <a:lnSpc>
                <a:spcPct val="100000"/>
              </a:lnSpc>
              <a:spcBef>
                <a:spcPts val="1600"/>
              </a:spcBef>
              <a:spcAft>
                <a:spcPts val="0"/>
              </a:spcAft>
              <a:buNone/>
              <a:defRPr sz="2700">
                <a:solidFill>
                  <a:schemeClr val="lt1"/>
                </a:solidFill>
                <a:latin typeface="Bebas Neue"/>
                <a:ea typeface="Bebas Neue"/>
                <a:cs typeface="Bebas Neue"/>
                <a:sym typeface="Bebas Neue"/>
              </a:defRPr>
            </a:lvl2pPr>
            <a:lvl3pPr marR="45720" lvl="2" algn="r" rtl="0">
              <a:lnSpc>
                <a:spcPct val="100000"/>
              </a:lnSpc>
              <a:spcBef>
                <a:spcPts val="1600"/>
              </a:spcBef>
              <a:spcAft>
                <a:spcPts val="0"/>
              </a:spcAft>
              <a:buNone/>
              <a:defRPr sz="2700">
                <a:solidFill>
                  <a:schemeClr val="lt1"/>
                </a:solidFill>
                <a:latin typeface="Bebas Neue"/>
                <a:ea typeface="Bebas Neue"/>
                <a:cs typeface="Bebas Neue"/>
                <a:sym typeface="Bebas Neue"/>
              </a:defRPr>
            </a:lvl3pPr>
            <a:lvl4pPr marR="45720" lvl="3" algn="r" rtl="0">
              <a:lnSpc>
                <a:spcPct val="100000"/>
              </a:lnSpc>
              <a:spcBef>
                <a:spcPts val="1600"/>
              </a:spcBef>
              <a:spcAft>
                <a:spcPts val="0"/>
              </a:spcAft>
              <a:buNone/>
              <a:defRPr sz="2700">
                <a:solidFill>
                  <a:schemeClr val="lt1"/>
                </a:solidFill>
                <a:latin typeface="Bebas Neue"/>
                <a:ea typeface="Bebas Neue"/>
                <a:cs typeface="Bebas Neue"/>
                <a:sym typeface="Bebas Neue"/>
              </a:defRPr>
            </a:lvl4pPr>
            <a:lvl5pPr marR="45720" lvl="4" algn="r" rtl="0">
              <a:lnSpc>
                <a:spcPct val="100000"/>
              </a:lnSpc>
              <a:spcBef>
                <a:spcPts val="1600"/>
              </a:spcBef>
              <a:spcAft>
                <a:spcPts val="0"/>
              </a:spcAft>
              <a:buNone/>
              <a:defRPr sz="2700">
                <a:solidFill>
                  <a:schemeClr val="lt1"/>
                </a:solidFill>
                <a:latin typeface="Bebas Neue"/>
                <a:ea typeface="Bebas Neue"/>
                <a:cs typeface="Bebas Neue"/>
                <a:sym typeface="Bebas Neue"/>
              </a:defRPr>
            </a:lvl5pPr>
            <a:lvl6pPr marR="45720" lvl="5" algn="r" rtl="0">
              <a:lnSpc>
                <a:spcPct val="100000"/>
              </a:lnSpc>
              <a:spcBef>
                <a:spcPts val="1600"/>
              </a:spcBef>
              <a:spcAft>
                <a:spcPts val="0"/>
              </a:spcAft>
              <a:buNone/>
              <a:defRPr sz="2700">
                <a:solidFill>
                  <a:schemeClr val="lt1"/>
                </a:solidFill>
                <a:latin typeface="Bebas Neue"/>
                <a:ea typeface="Bebas Neue"/>
                <a:cs typeface="Bebas Neue"/>
                <a:sym typeface="Bebas Neue"/>
              </a:defRPr>
            </a:lvl6pPr>
            <a:lvl7pPr marR="45720" lvl="6" algn="r" rtl="0">
              <a:lnSpc>
                <a:spcPct val="100000"/>
              </a:lnSpc>
              <a:spcBef>
                <a:spcPts val="1600"/>
              </a:spcBef>
              <a:spcAft>
                <a:spcPts val="0"/>
              </a:spcAft>
              <a:buNone/>
              <a:defRPr sz="2700">
                <a:solidFill>
                  <a:schemeClr val="lt1"/>
                </a:solidFill>
                <a:latin typeface="Bebas Neue"/>
                <a:ea typeface="Bebas Neue"/>
                <a:cs typeface="Bebas Neue"/>
                <a:sym typeface="Bebas Neue"/>
              </a:defRPr>
            </a:lvl7pPr>
            <a:lvl8pPr marR="45720" lvl="7" algn="r" rtl="0">
              <a:lnSpc>
                <a:spcPct val="100000"/>
              </a:lnSpc>
              <a:spcBef>
                <a:spcPts val="1600"/>
              </a:spcBef>
              <a:spcAft>
                <a:spcPts val="0"/>
              </a:spcAft>
              <a:buNone/>
              <a:defRPr sz="2700">
                <a:solidFill>
                  <a:schemeClr val="lt1"/>
                </a:solidFill>
                <a:latin typeface="Bebas Neue"/>
                <a:ea typeface="Bebas Neue"/>
                <a:cs typeface="Bebas Neue"/>
                <a:sym typeface="Bebas Neue"/>
              </a:defRPr>
            </a:lvl8pPr>
            <a:lvl9pPr marR="45720" lvl="8" algn="r" rtl="0">
              <a:lnSpc>
                <a:spcPct val="100000"/>
              </a:lnSpc>
              <a:spcBef>
                <a:spcPts val="1600"/>
              </a:spcBef>
              <a:spcAft>
                <a:spcPts val="1600"/>
              </a:spcAft>
              <a:buNone/>
              <a:defRPr sz="2700">
                <a:solidFill>
                  <a:schemeClr val="lt1"/>
                </a:solidFill>
                <a:latin typeface="Bebas Neue"/>
                <a:ea typeface="Bebas Neue"/>
                <a:cs typeface="Bebas Neue"/>
                <a:sym typeface="Bebas Neue"/>
              </a:defRPr>
            </a:lvl9pPr>
          </a:lstStyle>
          <a:p>
            <a:endParaRPr/>
          </a:p>
        </p:txBody>
      </p:sp>
      <p:sp>
        <p:nvSpPr>
          <p:cNvPr id="203" name="Google Shape;203;p15"/>
          <p:cNvSpPr txBox="1">
            <a:spLocks noGrp="1"/>
          </p:cNvSpPr>
          <p:nvPr>
            <p:ph type="subTitle" idx="8"/>
          </p:nvPr>
        </p:nvSpPr>
        <p:spPr>
          <a:xfrm>
            <a:off x="5112189" y="3322275"/>
            <a:ext cx="464400" cy="486300"/>
          </a:xfrm>
          <a:prstGeom prst="rect">
            <a:avLst/>
          </a:prstGeom>
          <a:noFill/>
        </p:spPr>
        <p:txBody>
          <a:bodyPr spcFirstLastPara="1" wrap="square" lIns="91425" tIns="182875" rIns="91425" bIns="0" anchor="ctr" anchorCtr="0">
            <a:noAutofit/>
          </a:bodyPr>
          <a:lstStyle>
            <a:lvl1pPr lvl="0" algn="r" rtl="0">
              <a:lnSpc>
                <a:spcPct val="100000"/>
              </a:lnSpc>
              <a:spcBef>
                <a:spcPts val="0"/>
              </a:spcBef>
              <a:spcAft>
                <a:spcPts val="0"/>
              </a:spcAft>
              <a:buNone/>
              <a:defRPr sz="2700">
                <a:solidFill>
                  <a:schemeClr val="lt1"/>
                </a:solidFill>
                <a:latin typeface="Bebas Neue"/>
                <a:ea typeface="Bebas Neue"/>
                <a:cs typeface="Bebas Neue"/>
                <a:sym typeface="Bebas Neue"/>
              </a:defRPr>
            </a:lvl1pPr>
            <a:lvl2pPr lvl="1" algn="r" rtl="0">
              <a:lnSpc>
                <a:spcPct val="100000"/>
              </a:lnSpc>
              <a:spcBef>
                <a:spcPts val="1600"/>
              </a:spcBef>
              <a:spcAft>
                <a:spcPts val="0"/>
              </a:spcAft>
              <a:buNone/>
              <a:defRPr sz="2700">
                <a:solidFill>
                  <a:schemeClr val="lt1"/>
                </a:solidFill>
                <a:latin typeface="Bebas Neue"/>
                <a:ea typeface="Bebas Neue"/>
                <a:cs typeface="Bebas Neue"/>
                <a:sym typeface="Bebas Neue"/>
              </a:defRPr>
            </a:lvl2pPr>
            <a:lvl3pPr lvl="2" algn="r" rtl="0">
              <a:lnSpc>
                <a:spcPct val="100000"/>
              </a:lnSpc>
              <a:spcBef>
                <a:spcPts val="1600"/>
              </a:spcBef>
              <a:spcAft>
                <a:spcPts val="0"/>
              </a:spcAft>
              <a:buNone/>
              <a:defRPr sz="2700">
                <a:solidFill>
                  <a:schemeClr val="lt1"/>
                </a:solidFill>
                <a:latin typeface="Bebas Neue"/>
                <a:ea typeface="Bebas Neue"/>
                <a:cs typeface="Bebas Neue"/>
                <a:sym typeface="Bebas Neue"/>
              </a:defRPr>
            </a:lvl3pPr>
            <a:lvl4pPr lvl="3" algn="r" rtl="0">
              <a:lnSpc>
                <a:spcPct val="100000"/>
              </a:lnSpc>
              <a:spcBef>
                <a:spcPts val="1600"/>
              </a:spcBef>
              <a:spcAft>
                <a:spcPts val="0"/>
              </a:spcAft>
              <a:buNone/>
              <a:defRPr sz="2700">
                <a:solidFill>
                  <a:schemeClr val="lt1"/>
                </a:solidFill>
                <a:latin typeface="Bebas Neue"/>
                <a:ea typeface="Bebas Neue"/>
                <a:cs typeface="Bebas Neue"/>
                <a:sym typeface="Bebas Neue"/>
              </a:defRPr>
            </a:lvl4pPr>
            <a:lvl5pPr lvl="4" algn="r" rtl="0">
              <a:lnSpc>
                <a:spcPct val="100000"/>
              </a:lnSpc>
              <a:spcBef>
                <a:spcPts val="1600"/>
              </a:spcBef>
              <a:spcAft>
                <a:spcPts val="0"/>
              </a:spcAft>
              <a:buNone/>
              <a:defRPr sz="2700">
                <a:solidFill>
                  <a:schemeClr val="lt1"/>
                </a:solidFill>
                <a:latin typeface="Bebas Neue"/>
                <a:ea typeface="Bebas Neue"/>
                <a:cs typeface="Bebas Neue"/>
                <a:sym typeface="Bebas Neue"/>
              </a:defRPr>
            </a:lvl5pPr>
            <a:lvl6pPr lvl="5" algn="r" rtl="0">
              <a:lnSpc>
                <a:spcPct val="100000"/>
              </a:lnSpc>
              <a:spcBef>
                <a:spcPts val="1600"/>
              </a:spcBef>
              <a:spcAft>
                <a:spcPts val="0"/>
              </a:spcAft>
              <a:buNone/>
              <a:defRPr sz="2700">
                <a:solidFill>
                  <a:schemeClr val="lt1"/>
                </a:solidFill>
                <a:latin typeface="Bebas Neue"/>
                <a:ea typeface="Bebas Neue"/>
                <a:cs typeface="Bebas Neue"/>
                <a:sym typeface="Bebas Neue"/>
              </a:defRPr>
            </a:lvl6pPr>
            <a:lvl7pPr lvl="6" algn="r" rtl="0">
              <a:lnSpc>
                <a:spcPct val="100000"/>
              </a:lnSpc>
              <a:spcBef>
                <a:spcPts val="1600"/>
              </a:spcBef>
              <a:spcAft>
                <a:spcPts val="0"/>
              </a:spcAft>
              <a:buNone/>
              <a:defRPr sz="2700">
                <a:solidFill>
                  <a:schemeClr val="lt1"/>
                </a:solidFill>
                <a:latin typeface="Bebas Neue"/>
                <a:ea typeface="Bebas Neue"/>
                <a:cs typeface="Bebas Neue"/>
                <a:sym typeface="Bebas Neue"/>
              </a:defRPr>
            </a:lvl7pPr>
            <a:lvl8pPr lvl="7" algn="r" rtl="0">
              <a:lnSpc>
                <a:spcPct val="100000"/>
              </a:lnSpc>
              <a:spcBef>
                <a:spcPts val="1600"/>
              </a:spcBef>
              <a:spcAft>
                <a:spcPts val="0"/>
              </a:spcAft>
              <a:buNone/>
              <a:defRPr sz="2700">
                <a:solidFill>
                  <a:schemeClr val="lt1"/>
                </a:solidFill>
                <a:latin typeface="Bebas Neue"/>
                <a:ea typeface="Bebas Neue"/>
                <a:cs typeface="Bebas Neue"/>
                <a:sym typeface="Bebas Neue"/>
              </a:defRPr>
            </a:lvl8pPr>
            <a:lvl9pPr lvl="8" algn="r" rtl="0">
              <a:lnSpc>
                <a:spcPct val="100000"/>
              </a:lnSpc>
              <a:spcBef>
                <a:spcPts val="1600"/>
              </a:spcBef>
              <a:spcAft>
                <a:spcPts val="1600"/>
              </a:spcAft>
              <a:buNone/>
              <a:defRPr sz="2700">
                <a:solidFill>
                  <a:schemeClr val="lt1"/>
                </a:solidFill>
                <a:latin typeface="Bebas Neue"/>
                <a:ea typeface="Bebas Neue"/>
                <a:cs typeface="Bebas Neue"/>
                <a:sym typeface="Bebas Neue"/>
              </a:defRPr>
            </a:lvl9pPr>
          </a:lstStyle>
          <a:p>
            <a:endParaRPr/>
          </a:p>
        </p:txBody>
      </p:sp>
      <p:sp>
        <p:nvSpPr>
          <p:cNvPr id="204" name="Google Shape;204;p15"/>
          <p:cNvSpPr txBox="1">
            <a:spLocks noGrp="1"/>
          </p:cNvSpPr>
          <p:nvPr>
            <p:ph type="title"/>
          </p:nvPr>
        </p:nvSpPr>
        <p:spPr>
          <a:xfrm>
            <a:off x="1502700" y="1088838"/>
            <a:ext cx="7102500" cy="513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400">
                <a:solidFill>
                  <a:schemeClr val="lt1"/>
                </a:solidFill>
                <a:latin typeface="Bebas Neue"/>
                <a:ea typeface="Bebas Neue"/>
                <a:cs typeface="Bebas Neue"/>
                <a:sym typeface="Bebas Neu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grpSp>
        <p:nvGrpSpPr>
          <p:cNvPr id="205" name="Google Shape;205;p15"/>
          <p:cNvGrpSpPr/>
          <p:nvPr/>
        </p:nvGrpSpPr>
        <p:grpSpPr>
          <a:xfrm>
            <a:off x="4171859" y="4552249"/>
            <a:ext cx="1465451" cy="57327"/>
            <a:chOff x="4159390" y="4552249"/>
            <a:chExt cx="1465451" cy="57327"/>
          </a:xfrm>
        </p:grpSpPr>
        <p:sp>
          <p:nvSpPr>
            <p:cNvPr id="206" name="Google Shape;206;p15"/>
            <p:cNvSpPr/>
            <p:nvPr/>
          </p:nvSpPr>
          <p:spPr>
            <a:xfrm>
              <a:off x="4394065"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7" y="580"/>
                    <a:pt x="747" y="375"/>
                  </a:cubicBezTo>
                  <a:cubicBezTo>
                    <a:pt x="747" y="167"/>
                    <a:pt x="580" y="0"/>
                    <a:pt x="3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a:off x="4628740"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8" y="580"/>
                    <a:pt x="748" y="375"/>
                  </a:cubicBezTo>
                  <a:cubicBezTo>
                    <a:pt x="748" y="167"/>
                    <a:pt x="580" y="0"/>
                    <a:pt x="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5"/>
            <p:cNvSpPr/>
            <p:nvPr/>
          </p:nvSpPr>
          <p:spPr>
            <a:xfrm>
              <a:off x="4159390"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7" y="580"/>
                    <a:pt x="747" y="375"/>
                  </a:cubicBezTo>
                  <a:cubicBezTo>
                    <a:pt x="747" y="167"/>
                    <a:pt x="580" y="0"/>
                    <a:pt x="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5"/>
            <p:cNvSpPr/>
            <p:nvPr/>
          </p:nvSpPr>
          <p:spPr>
            <a:xfrm>
              <a:off x="4863415"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8" y="580"/>
                    <a:pt x="748" y="375"/>
                  </a:cubicBezTo>
                  <a:cubicBezTo>
                    <a:pt x="748" y="167"/>
                    <a:pt x="580" y="0"/>
                    <a:pt x="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5"/>
            <p:cNvSpPr/>
            <p:nvPr/>
          </p:nvSpPr>
          <p:spPr>
            <a:xfrm>
              <a:off x="5098090"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8" y="580"/>
                    <a:pt x="748" y="375"/>
                  </a:cubicBezTo>
                  <a:cubicBezTo>
                    <a:pt x="748" y="167"/>
                    <a:pt x="580" y="0"/>
                    <a:pt x="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5332765"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8" y="580"/>
                    <a:pt x="748" y="375"/>
                  </a:cubicBezTo>
                  <a:cubicBezTo>
                    <a:pt x="748" y="167"/>
                    <a:pt x="580" y="0"/>
                    <a:pt x="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5567440"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8" y="580"/>
                    <a:pt x="748" y="375"/>
                  </a:cubicBezTo>
                  <a:cubicBezTo>
                    <a:pt x="748" y="167"/>
                    <a:pt x="580" y="0"/>
                    <a:pt x="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BLANK_1_1_1_1">
    <p:bg>
      <p:bgPr>
        <a:gradFill>
          <a:gsLst>
            <a:gs pos="0">
              <a:srgbClr val="8B95FF"/>
            </a:gs>
            <a:gs pos="100000">
              <a:srgbClr val="5352EE"/>
            </a:gs>
          </a:gsLst>
          <a:lin ang="5400700" scaled="0"/>
        </a:gradFill>
        <a:effectLst/>
      </p:bgPr>
    </p:bg>
    <p:spTree>
      <p:nvGrpSpPr>
        <p:cNvPr id="1" name="Shape 230"/>
        <p:cNvGrpSpPr/>
        <p:nvPr/>
      </p:nvGrpSpPr>
      <p:grpSpPr>
        <a:xfrm>
          <a:off x="0" y="0"/>
          <a:ext cx="0" cy="0"/>
          <a:chOff x="0" y="0"/>
          <a:chExt cx="0" cy="0"/>
        </a:xfrm>
      </p:grpSpPr>
      <p:grpSp>
        <p:nvGrpSpPr>
          <p:cNvPr id="231" name="Google Shape;231;p17"/>
          <p:cNvGrpSpPr/>
          <p:nvPr/>
        </p:nvGrpSpPr>
        <p:grpSpPr>
          <a:xfrm>
            <a:off x="0" y="-64"/>
            <a:ext cx="9143942" cy="5143564"/>
            <a:chOff x="0" y="-64"/>
            <a:chExt cx="9143942" cy="5143564"/>
          </a:xfrm>
        </p:grpSpPr>
        <p:sp>
          <p:nvSpPr>
            <p:cNvPr id="232" name="Google Shape;232;p17"/>
            <p:cNvSpPr/>
            <p:nvPr/>
          </p:nvSpPr>
          <p:spPr>
            <a:xfrm>
              <a:off x="0" y="-64"/>
              <a:ext cx="9143942" cy="5143467"/>
            </a:xfrm>
            <a:custGeom>
              <a:avLst/>
              <a:gdLst/>
              <a:ahLst/>
              <a:cxnLst/>
              <a:rect l="l" t="t" r="r" b="b"/>
              <a:pathLst>
                <a:path w="100563" h="61323" extrusionOk="0">
                  <a:moveTo>
                    <a:pt x="99816" y="747"/>
                  </a:moveTo>
                  <a:lnTo>
                    <a:pt x="99816" y="60576"/>
                  </a:lnTo>
                  <a:lnTo>
                    <a:pt x="744" y="60576"/>
                  </a:lnTo>
                  <a:lnTo>
                    <a:pt x="744" y="747"/>
                  </a:lnTo>
                  <a:close/>
                  <a:moveTo>
                    <a:pt x="1" y="0"/>
                  </a:moveTo>
                  <a:lnTo>
                    <a:pt x="1" y="61322"/>
                  </a:lnTo>
                  <a:lnTo>
                    <a:pt x="100562" y="61322"/>
                  </a:lnTo>
                  <a:lnTo>
                    <a:pt x="100562" y="0"/>
                  </a:lnTo>
                  <a:close/>
                </a:path>
              </a:pathLst>
            </a:custGeom>
            <a:solidFill>
              <a:schemeClr val="lt1"/>
            </a:solidFill>
            <a:ln>
              <a:noFill/>
            </a:ln>
          </p:spPr>
          <p:txBody>
            <a:bodyPr spcFirstLastPara="1" wrap="square" lIns="91425" tIns="169200" rIns="91425" bIns="0" anchor="ctr" anchorCtr="0">
              <a:noAutofit/>
            </a:bodyPr>
            <a:lstStyle/>
            <a:p>
              <a:pPr marL="0" lvl="0" indent="0" algn="l" rtl="0">
                <a:spcBef>
                  <a:spcPts val="0"/>
                </a:spcBef>
                <a:spcAft>
                  <a:spcPts val="0"/>
                </a:spcAft>
                <a:buNone/>
              </a:pPr>
              <a:endParaRPr/>
            </a:p>
          </p:txBody>
        </p:sp>
        <p:sp>
          <p:nvSpPr>
            <p:cNvPr id="233" name="Google Shape;233;p17"/>
            <p:cNvSpPr/>
            <p:nvPr/>
          </p:nvSpPr>
          <p:spPr>
            <a:xfrm>
              <a:off x="0" y="0"/>
              <a:ext cx="7326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 name="Google Shape;234;p17"/>
          <p:cNvSpPr txBox="1">
            <a:spLocks noGrp="1"/>
          </p:cNvSpPr>
          <p:nvPr>
            <p:ph type="subTitle" idx="1"/>
          </p:nvPr>
        </p:nvSpPr>
        <p:spPr>
          <a:xfrm>
            <a:off x="4901575" y="2048075"/>
            <a:ext cx="3354900" cy="532800"/>
          </a:xfrm>
          <a:prstGeom prst="rect">
            <a:avLst/>
          </a:prstGeom>
        </p:spPr>
        <p:txBody>
          <a:bodyPr spcFirstLastPara="1" wrap="square" lIns="91425" tIns="91425" rIns="91425" bIns="91425" anchor="ctr" anchorCtr="0">
            <a:noAutofit/>
          </a:bodyPr>
          <a:lstStyle>
            <a:lvl1pPr marR="45720" lvl="0" algn="r" rtl="0">
              <a:lnSpc>
                <a:spcPct val="100000"/>
              </a:lnSpc>
              <a:spcBef>
                <a:spcPts val="0"/>
              </a:spcBef>
              <a:spcAft>
                <a:spcPts val="0"/>
              </a:spcAft>
              <a:buNone/>
              <a:defRPr sz="1400">
                <a:solidFill>
                  <a:schemeClr val="lt1"/>
                </a:solidFill>
              </a:defRPr>
            </a:lvl1pPr>
            <a:lvl2pPr marR="45720" lvl="1" algn="r" rtl="0">
              <a:lnSpc>
                <a:spcPct val="100000"/>
              </a:lnSpc>
              <a:spcBef>
                <a:spcPts val="1600"/>
              </a:spcBef>
              <a:spcAft>
                <a:spcPts val="0"/>
              </a:spcAft>
              <a:buNone/>
              <a:defRPr sz="1400">
                <a:solidFill>
                  <a:schemeClr val="lt1"/>
                </a:solidFill>
              </a:defRPr>
            </a:lvl2pPr>
            <a:lvl3pPr marR="45720" lvl="2" algn="r" rtl="0">
              <a:lnSpc>
                <a:spcPct val="100000"/>
              </a:lnSpc>
              <a:spcBef>
                <a:spcPts val="1600"/>
              </a:spcBef>
              <a:spcAft>
                <a:spcPts val="0"/>
              </a:spcAft>
              <a:buNone/>
              <a:defRPr sz="1400">
                <a:solidFill>
                  <a:schemeClr val="lt1"/>
                </a:solidFill>
              </a:defRPr>
            </a:lvl3pPr>
            <a:lvl4pPr marR="45720" lvl="3" algn="r" rtl="0">
              <a:lnSpc>
                <a:spcPct val="100000"/>
              </a:lnSpc>
              <a:spcBef>
                <a:spcPts val="1600"/>
              </a:spcBef>
              <a:spcAft>
                <a:spcPts val="0"/>
              </a:spcAft>
              <a:buNone/>
              <a:defRPr sz="1400">
                <a:solidFill>
                  <a:schemeClr val="lt1"/>
                </a:solidFill>
              </a:defRPr>
            </a:lvl4pPr>
            <a:lvl5pPr marR="45720" lvl="4" algn="r" rtl="0">
              <a:lnSpc>
                <a:spcPct val="100000"/>
              </a:lnSpc>
              <a:spcBef>
                <a:spcPts val="1600"/>
              </a:spcBef>
              <a:spcAft>
                <a:spcPts val="0"/>
              </a:spcAft>
              <a:buNone/>
              <a:defRPr sz="1400">
                <a:solidFill>
                  <a:schemeClr val="lt1"/>
                </a:solidFill>
              </a:defRPr>
            </a:lvl5pPr>
            <a:lvl6pPr marR="45720" lvl="5" algn="r" rtl="0">
              <a:lnSpc>
                <a:spcPct val="100000"/>
              </a:lnSpc>
              <a:spcBef>
                <a:spcPts val="1600"/>
              </a:spcBef>
              <a:spcAft>
                <a:spcPts val="0"/>
              </a:spcAft>
              <a:buNone/>
              <a:defRPr sz="1400">
                <a:solidFill>
                  <a:schemeClr val="lt1"/>
                </a:solidFill>
              </a:defRPr>
            </a:lvl6pPr>
            <a:lvl7pPr marR="45720" lvl="6" algn="r" rtl="0">
              <a:lnSpc>
                <a:spcPct val="100000"/>
              </a:lnSpc>
              <a:spcBef>
                <a:spcPts val="1600"/>
              </a:spcBef>
              <a:spcAft>
                <a:spcPts val="0"/>
              </a:spcAft>
              <a:buNone/>
              <a:defRPr sz="1400">
                <a:solidFill>
                  <a:schemeClr val="lt1"/>
                </a:solidFill>
              </a:defRPr>
            </a:lvl7pPr>
            <a:lvl8pPr marR="45720" lvl="7" algn="r" rtl="0">
              <a:lnSpc>
                <a:spcPct val="100000"/>
              </a:lnSpc>
              <a:spcBef>
                <a:spcPts val="1600"/>
              </a:spcBef>
              <a:spcAft>
                <a:spcPts val="0"/>
              </a:spcAft>
              <a:buNone/>
              <a:defRPr sz="1400">
                <a:solidFill>
                  <a:schemeClr val="lt1"/>
                </a:solidFill>
              </a:defRPr>
            </a:lvl8pPr>
            <a:lvl9pPr marR="45720" lvl="8" algn="r" rtl="0">
              <a:lnSpc>
                <a:spcPct val="100000"/>
              </a:lnSpc>
              <a:spcBef>
                <a:spcPts val="1600"/>
              </a:spcBef>
              <a:spcAft>
                <a:spcPts val="1600"/>
              </a:spcAft>
              <a:buNone/>
              <a:defRPr sz="1400">
                <a:solidFill>
                  <a:schemeClr val="lt1"/>
                </a:solidFill>
              </a:defRPr>
            </a:lvl9pPr>
          </a:lstStyle>
          <a:p>
            <a:endParaRPr/>
          </a:p>
        </p:txBody>
      </p:sp>
      <p:sp>
        <p:nvSpPr>
          <p:cNvPr id="235" name="Google Shape;235;p17"/>
          <p:cNvSpPr txBox="1">
            <a:spLocks noGrp="1"/>
          </p:cNvSpPr>
          <p:nvPr>
            <p:ph type="subTitle" idx="2"/>
          </p:nvPr>
        </p:nvSpPr>
        <p:spPr>
          <a:xfrm>
            <a:off x="4901579" y="2890812"/>
            <a:ext cx="3354900" cy="532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400">
                <a:solidFill>
                  <a:schemeClr val="lt1"/>
                </a:solidFill>
              </a:defRPr>
            </a:lvl1pPr>
            <a:lvl2pPr lvl="1" algn="r" rtl="0">
              <a:lnSpc>
                <a:spcPct val="100000"/>
              </a:lnSpc>
              <a:spcBef>
                <a:spcPts val="1600"/>
              </a:spcBef>
              <a:spcAft>
                <a:spcPts val="0"/>
              </a:spcAft>
              <a:buNone/>
              <a:defRPr sz="1400">
                <a:solidFill>
                  <a:schemeClr val="lt1"/>
                </a:solidFill>
              </a:defRPr>
            </a:lvl2pPr>
            <a:lvl3pPr lvl="2" algn="r" rtl="0">
              <a:lnSpc>
                <a:spcPct val="100000"/>
              </a:lnSpc>
              <a:spcBef>
                <a:spcPts val="1600"/>
              </a:spcBef>
              <a:spcAft>
                <a:spcPts val="0"/>
              </a:spcAft>
              <a:buNone/>
              <a:defRPr sz="1400">
                <a:solidFill>
                  <a:schemeClr val="lt1"/>
                </a:solidFill>
              </a:defRPr>
            </a:lvl3pPr>
            <a:lvl4pPr lvl="3" algn="r" rtl="0">
              <a:lnSpc>
                <a:spcPct val="100000"/>
              </a:lnSpc>
              <a:spcBef>
                <a:spcPts val="1600"/>
              </a:spcBef>
              <a:spcAft>
                <a:spcPts val="0"/>
              </a:spcAft>
              <a:buNone/>
              <a:defRPr sz="1400">
                <a:solidFill>
                  <a:schemeClr val="lt1"/>
                </a:solidFill>
              </a:defRPr>
            </a:lvl4pPr>
            <a:lvl5pPr lvl="4" algn="r" rtl="0">
              <a:lnSpc>
                <a:spcPct val="100000"/>
              </a:lnSpc>
              <a:spcBef>
                <a:spcPts val="1600"/>
              </a:spcBef>
              <a:spcAft>
                <a:spcPts val="0"/>
              </a:spcAft>
              <a:buNone/>
              <a:defRPr sz="1400">
                <a:solidFill>
                  <a:schemeClr val="lt1"/>
                </a:solidFill>
              </a:defRPr>
            </a:lvl5pPr>
            <a:lvl6pPr lvl="5" algn="r" rtl="0">
              <a:lnSpc>
                <a:spcPct val="100000"/>
              </a:lnSpc>
              <a:spcBef>
                <a:spcPts val="1600"/>
              </a:spcBef>
              <a:spcAft>
                <a:spcPts val="0"/>
              </a:spcAft>
              <a:buNone/>
              <a:defRPr sz="1400">
                <a:solidFill>
                  <a:schemeClr val="lt1"/>
                </a:solidFill>
              </a:defRPr>
            </a:lvl6pPr>
            <a:lvl7pPr lvl="6" algn="r" rtl="0">
              <a:lnSpc>
                <a:spcPct val="100000"/>
              </a:lnSpc>
              <a:spcBef>
                <a:spcPts val="1600"/>
              </a:spcBef>
              <a:spcAft>
                <a:spcPts val="0"/>
              </a:spcAft>
              <a:buNone/>
              <a:defRPr sz="1400">
                <a:solidFill>
                  <a:schemeClr val="lt1"/>
                </a:solidFill>
              </a:defRPr>
            </a:lvl7pPr>
            <a:lvl8pPr lvl="7" algn="r" rtl="0">
              <a:lnSpc>
                <a:spcPct val="100000"/>
              </a:lnSpc>
              <a:spcBef>
                <a:spcPts val="1600"/>
              </a:spcBef>
              <a:spcAft>
                <a:spcPts val="0"/>
              </a:spcAft>
              <a:buNone/>
              <a:defRPr sz="1400">
                <a:solidFill>
                  <a:schemeClr val="lt1"/>
                </a:solidFill>
              </a:defRPr>
            </a:lvl8pPr>
            <a:lvl9pPr lvl="8" algn="r" rtl="0">
              <a:lnSpc>
                <a:spcPct val="100000"/>
              </a:lnSpc>
              <a:spcBef>
                <a:spcPts val="1600"/>
              </a:spcBef>
              <a:spcAft>
                <a:spcPts val="1600"/>
              </a:spcAft>
              <a:buNone/>
              <a:defRPr sz="1400">
                <a:solidFill>
                  <a:schemeClr val="lt1"/>
                </a:solidFill>
              </a:defRPr>
            </a:lvl9pPr>
          </a:lstStyle>
          <a:p>
            <a:endParaRPr/>
          </a:p>
        </p:txBody>
      </p:sp>
      <p:sp>
        <p:nvSpPr>
          <p:cNvPr id="236" name="Google Shape;236;p17"/>
          <p:cNvSpPr txBox="1">
            <a:spLocks noGrp="1"/>
          </p:cNvSpPr>
          <p:nvPr>
            <p:ph type="subTitle" idx="3"/>
          </p:nvPr>
        </p:nvSpPr>
        <p:spPr>
          <a:xfrm>
            <a:off x="4901579" y="3733550"/>
            <a:ext cx="3354900" cy="532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400">
                <a:solidFill>
                  <a:schemeClr val="lt1"/>
                </a:solidFill>
              </a:defRPr>
            </a:lvl1pPr>
            <a:lvl2pPr lvl="1" algn="r" rtl="0">
              <a:lnSpc>
                <a:spcPct val="100000"/>
              </a:lnSpc>
              <a:spcBef>
                <a:spcPts val="1600"/>
              </a:spcBef>
              <a:spcAft>
                <a:spcPts val="0"/>
              </a:spcAft>
              <a:buNone/>
              <a:defRPr sz="1400">
                <a:solidFill>
                  <a:schemeClr val="lt1"/>
                </a:solidFill>
              </a:defRPr>
            </a:lvl2pPr>
            <a:lvl3pPr lvl="2" algn="r" rtl="0">
              <a:lnSpc>
                <a:spcPct val="100000"/>
              </a:lnSpc>
              <a:spcBef>
                <a:spcPts val="1600"/>
              </a:spcBef>
              <a:spcAft>
                <a:spcPts val="0"/>
              </a:spcAft>
              <a:buNone/>
              <a:defRPr sz="1400">
                <a:solidFill>
                  <a:schemeClr val="lt1"/>
                </a:solidFill>
              </a:defRPr>
            </a:lvl3pPr>
            <a:lvl4pPr lvl="3" algn="r" rtl="0">
              <a:lnSpc>
                <a:spcPct val="100000"/>
              </a:lnSpc>
              <a:spcBef>
                <a:spcPts val="1600"/>
              </a:spcBef>
              <a:spcAft>
                <a:spcPts val="0"/>
              </a:spcAft>
              <a:buNone/>
              <a:defRPr sz="1400">
                <a:solidFill>
                  <a:schemeClr val="lt1"/>
                </a:solidFill>
              </a:defRPr>
            </a:lvl4pPr>
            <a:lvl5pPr lvl="4" algn="r" rtl="0">
              <a:lnSpc>
                <a:spcPct val="100000"/>
              </a:lnSpc>
              <a:spcBef>
                <a:spcPts val="1600"/>
              </a:spcBef>
              <a:spcAft>
                <a:spcPts val="0"/>
              </a:spcAft>
              <a:buNone/>
              <a:defRPr sz="1400">
                <a:solidFill>
                  <a:schemeClr val="lt1"/>
                </a:solidFill>
              </a:defRPr>
            </a:lvl5pPr>
            <a:lvl6pPr lvl="5" algn="r" rtl="0">
              <a:lnSpc>
                <a:spcPct val="100000"/>
              </a:lnSpc>
              <a:spcBef>
                <a:spcPts val="1600"/>
              </a:spcBef>
              <a:spcAft>
                <a:spcPts val="0"/>
              </a:spcAft>
              <a:buNone/>
              <a:defRPr sz="1400">
                <a:solidFill>
                  <a:schemeClr val="lt1"/>
                </a:solidFill>
              </a:defRPr>
            </a:lvl6pPr>
            <a:lvl7pPr lvl="6" algn="r" rtl="0">
              <a:lnSpc>
                <a:spcPct val="100000"/>
              </a:lnSpc>
              <a:spcBef>
                <a:spcPts val="1600"/>
              </a:spcBef>
              <a:spcAft>
                <a:spcPts val="0"/>
              </a:spcAft>
              <a:buNone/>
              <a:defRPr sz="1400">
                <a:solidFill>
                  <a:schemeClr val="lt1"/>
                </a:solidFill>
              </a:defRPr>
            </a:lvl7pPr>
            <a:lvl8pPr lvl="7" algn="r" rtl="0">
              <a:lnSpc>
                <a:spcPct val="100000"/>
              </a:lnSpc>
              <a:spcBef>
                <a:spcPts val="1600"/>
              </a:spcBef>
              <a:spcAft>
                <a:spcPts val="0"/>
              </a:spcAft>
              <a:buNone/>
              <a:defRPr sz="1400">
                <a:solidFill>
                  <a:schemeClr val="lt1"/>
                </a:solidFill>
              </a:defRPr>
            </a:lvl8pPr>
            <a:lvl9pPr lvl="8" algn="r" rtl="0">
              <a:lnSpc>
                <a:spcPct val="100000"/>
              </a:lnSpc>
              <a:spcBef>
                <a:spcPts val="1600"/>
              </a:spcBef>
              <a:spcAft>
                <a:spcPts val="1600"/>
              </a:spcAft>
              <a:buNone/>
              <a:defRPr sz="1400">
                <a:solidFill>
                  <a:schemeClr val="lt1"/>
                </a:solidFill>
              </a:defRPr>
            </a:lvl9pPr>
          </a:lstStyle>
          <a:p>
            <a:endParaRPr/>
          </a:p>
        </p:txBody>
      </p:sp>
      <p:sp>
        <p:nvSpPr>
          <p:cNvPr id="237" name="Google Shape;237;p17"/>
          <p:cNvSpPr txBox="1">
            <a:spLocks noGrp="1"/>
          </p:cNvSpPr>
          <p:nvPr>
            <p:ph type="title"/>
          </p:nvPr>
        </p:nvSpPr>
        <p:spPr>
          <a:xfrm>
            <a:off x="1350325" y="1088838"/>
            <a:ext cx="7102500" cy="513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400">
                <a:solidFill>
                  <a:schemeClr val="lt1"/>
                </a:solidFill>
                <a:latin typeface="Bebas Neue"/>
                <a:ea typeface="Bebas Neue"/>
                <a:cs typeface="Bebas Neue"/>
                <a:sym typeface="Bebas Neu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grpSp>
        <p:nvGrpSpPr>
          <p:cNvPr id="238" name="Google Shape;238;p17"/>
          <p:cNvGrpSpPr/>
          <p:nvPr/>
        </p:nvGrpSpPr>
        <p:grpSpPr>
          <a:xfrm>
            <a:off x="4171859" y="4552249"/>
            <a:ext cx="1465451" cy="57327"/>
            <a:chOff x="4159390" y="4552249"/>
            <a:chExt cx="1465451" cy="57327"/>
          </a:xfrm>
        </p:grpSpPr>
        <p:sp>
          <p:nvSpPr>
            <p:cNvPr id="239" name="Google Shape;239;p17"/>
            <p:cNvSpPr/>
            <p:nvPr/>
          </p:nvSpPr>
          <p:spPr>
            <a:xfrm>
              <a:off x="4394065"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7" y="580"/>
                    <a:pt x="747" y="375"/>
                  </a:cubicBezTo>
                  <a:cubicBezTo>
                    <a:pt x="747" y="167"/>
                    <a:pt x="580" y="0"/>
                    <a:pt x="3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7"/>
            <p:cNvSpPr/>
            <p:nvPr/>
          </p:nvSpPr>
          <p:spPr>
            <a:xfrm>
              <a:off x="4628740"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8" y="580"/>
                    <a:pt x="748" y="375"/>
                  </a:cubicBezTo>
                  <a:cubicBezTo>
                    <a:pt x="748" y="167"/>
                    <a:pt x="580" y="0"/>
                    <a:pt x="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7"/>
            <p:cNvSpPr/>
            <p:nvPr/>
          </p:nvSpPr>
          <p:spPr>
            <a:xfrm>
              <a:off x="4159390"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7" y="580"/>
                    <a:pt x="747" y="375"/>
                  </a:cubicBezTo>
                  <a:cubicBezTo>
                    <a:pt x="747" y="167"/>
                    <a:pt x="580" y="0"/>
                    <a:pt x="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7"/>
            <p:cNvSpPr/>
            <p:nvPr/>
          </p:nvSpPr>
          <p:spPr>
            <a:xfrm>
              <a:off x="4863415"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8" y="580"/>
                    <a:pt x="748" y="375"/>
                  </a:cubicBezTo>
                  <a:cubicBezTo>
                    <a:pt x="748" y="167"/>
                    <a:pt x="580" y="0"/>
                    <a:pt x="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7"/>
            <p:cNvSpPr/>
            <p:nvPr/>
          </p:nvSpPr>
          <p:spPr>
            <a:xfrm>
              <a:off x="5098090"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8" y="580"/>
                    <a:pt x="748" y="375"/>
                  </a:cubicBezTo>
                  <a:cubicBezTo>
                    <a:pt x="748" y="167"/>
                    <a:pt x="580" y="0"/>
                    <a:pt x="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7"/>
            <p:cNvSpPr/>
            <p:nvPr/>
          </p:nvSpPr>
          <p:spPr>
            <a:xfrm>
              <a:off x="5332765"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8" y="580"/>
                    <a:pt x="748" y="375"/>
                  </a:cubicBezTo>
                  <a:cubicBezTo>
                    <a:pt x="748" y="167"/>
                    <a:pt x="580" y="0"/>
                    <a:pt x="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7"/>
            <p:cNvSpPr/>
            <p:nvPr/>
          </p:nvSpPr>
          <p:spPr>
            <a:xfrm>
              <a:off x="5567440"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8" y="580"/>
                    <a:pt x="748" y="375"/>
                  </a:cubicBezTo>
                  <a:cubicBezTo>
                    <a:pt x="748" y="167"/>
                    <a:pt x="580" y="0"/>
                    <a:pt x="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7882F3"/>
            </a:gs>
            <a:gs pos="100000">
              <a:srgbClr val="5352EE"/>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1pPr>
            <a:lvl2pPr lvl="1">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2pPr>
            <a:lvl3pPr lvl="2">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3pPr>
            <a:lvl4pPr lvl="3">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4pPr>
            <a:lvl5pPr lvl="4">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5pPr>
            <a:lvl6pPr lvl="5">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6pPr>
            <a:lvl7pPr lvl="6">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7pPr>
            <a:lvl8pPr lvl="7">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8pPr>
            <a:lvl9pPr lvl="8">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Anaheim"/>
              <a:buChar char="●"/>
              <a:defRPr sz="1800">
                <a:solidFill>
                  <a:schemeClr val="lt1"/>
                </a:solidFill>
                <a:latin typeface="Anaheim"/>
                <a:ea typeface="Anaheim"/>
                <a:cs typeface="Anaheim"/>
                <a:sym typeface="Anaheim"/>
              </a:defRPr>
            </a:lvl1pPr>
            <a:lvl2pPr marL="914400" lvl="1"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marL="1371600" lvl="2"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marL="1828800" lvl="3"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marL="2286000" lvl="4"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marL="2743200" lvl="5"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marL="3200400" lvl="6"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marL="3657600" lvl="7"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marL="4114800" lvl="8" indent="-317500">
              <a:lnSpc>
                <a:spcPct val="115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8" r:id="rId6"/>
    <p:sldLayoutId id="2147483659" r:id="rId7"/>
    <p:sldLayoutId id="2147483661" r:id="rId8"/>
    <p:sldLayoutId id="2147483663" r:id="rId9"/>
    <p:sldLayoutId id="2147483666" r:id="rId10"/>
    <p:sldLayoutId id="214748366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slide" Target="slide2.xml"/><Relationship Id="rId4" Type="http://schemas.openxmlformats.org/officeDocument/2006/relationships/slide" Target="slide6.xml"/></Relationships>
</file>

<file path=ppt/slides/_rels/slide11.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slide" Target="slide2.xml"/><Relationship Id="rId4" Type="http://schemas.openxmlformats.org/officeDocument/2006/relationships/slide" Target="slide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slide" Target="slide2.xml"/><Relationship Id="rId5" Type="http://schemas.openxmlformats.org/officeDocument/2006/relationships/slide" Target="slide6.xml"/><Relationship Id="rId4" Type="http://schemas.openxmlformats.org/officeDocument/2006/relationships/slide" Target="slide12.xml"/></Relationships>
</file>

<file path=ppt/slides/_rels/slide13.xml.rels><?xml version="1.0" encoding="UTF-8" standalone="yes"?>
<Relationships xmlns="http://schemas.openxmlformats.org/package/2006/relationships"><Relationship Id="rId8" Type="http://schemas.openxmlformats.org/officeDocument/2006/relationships/slide" Target="slide6.xml"/><Relationship Id="rId3" Type="http://schemas.openxmlformats.org/officeDocument/2006/relationships/image" Target="../media/image11.png"/><Relationship Id="rId7" Type="http://schemas.openxmlformats.org/officeDocument/2006/relationships/slide" Target="slide12.xml"/><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slide" Target="slide9.xml"/><Relationship Id="rId5" Type="http://schemas.openxmlformats.org/officeDocument/2006/relationships/slide" Target="slide4.xml"/><Relationship Id="rId4" Type="http://schemas.openxmlformats.org/officeDocument/2006/relationships/slide" Target="slide13.xml"/><Relationship Id="rId9" Type="http://schemas.openxmlformats.org/officeDocument/2006/relationships/slide" Target="slide2.xml"/></Relationships>
</file>

<file path=ppt/slides/_rels/slide1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 Target="slide12.xml"/><Relationship Id="rId7" Type="http://schemas.openxmlformats.org/officeDocument/2006/relationships/customXml" Target="../ink/ink2.xml"/><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slide" Target="slide14.xml"/><Relationship Id="rId5" Type="http://schemas.openxmlformats.org/officeDocument/2006/relationships/slide" Target="slide2.xml"/><Relationship Id="rId4" Type="http://schemas.openxmlformats.org/officeDocument/2006/relationships/slide" Target="slide6.xml"/></Relationships>
</file>

<file path=ppt/slides/_rels/slide2.xml.rels><?xml version="1.0" encoding="UTF-8" standalone="yes"?>
<Relationships xmlns="http://schemas.openxmlformats.org/package/2006/relationships"><Relationship Id="rId3" Type="http://schemas.openxmlformats.org/officeDocument/2006/relationships/slide" Target="slide5.xml"/><Relationship Id="rId7" Type="http://schemas.openxmlformats.org/officeDocument/2006/relationships/slide" Target="slide2.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slide" Target="slide12.xml"/><Relationship Id="rId5" Type="http://schemas.openxmlformats.org/officeDocument/2006/relationships/slide" Target="slide4.xml"/><Relationship Id="rId4" Type="http://schemas.openxmlformats.org/officeDocument/2006/relationships/slide" Target="slide6.xml"/></Relationships>
</file>

<file path=ppt/slides/_rels/slide3.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slide" Target="slide12.xml"/><Relationship Id="rId7" Type="http://schemas.openxmlformats.org/officeDocument/2006/relationships/slide" Target="slide9.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slide" Target="slide13.xml"/><Relationship Id="rId5" Type="http://schemas.openxmlformats.org/officeDocument/2006/relationships/slide" Target="slide3.xml"/><Relationship Id="rId4" Type="http://schemas.openxmlformats.org/officeDocument/2006/relationships/slide" Target="slide6.xml"/></Relationships>
</file>

<file path=ppt/slides/_rels/slide4.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slide" Target="slide13.xml"/><Relationship Id="rId7" Type="http://schemas.openxmlformats.org/officeDocument/2006/relationships/slide" Target="slide9.xm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slide" Target="slide2.xml"/><Relationship Id="rId5" Type="http://schemas.openxmlformats.org/officeDocument/2006/relationships/slide" Target="slide6.xml"/><Relationship Id="rId4" Type="http://schemas.openxmlformats.org/officeDocument/2006/relationships/slide" Target="slide12.xml"/></Relationships>
</file>

<file path=ppt/slides/_rels/slide5.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png"/><Relationship Id="rId5" Type="http://schemas.openxmlformats.org/officeDocument/2006/relationships/slide" Target="slide2.xml"/><Relationship Id="rId4" Type="http://schemas.openxmlformats.org/officeDocument/2006/relationships/slide" Target="slide6.xml"/></Relationships>
</file>

<file path=ppt/slides/_rels/slide6.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2.xml"/><Relationship Id="rId4" Type="http://schemas.openxmlformats.org/officeDocument/2006/relationships/slide" Target="slide6.xml"/></Relationships>
</file>

<file path=ppt/slides/_rels/slide7.xml.rels><?xml version="1.0" encoding="UTF-8" standalone="yes"?>
<Relationships xmlns="http://schemas.openxmlformats.org/package/2006/relationships"><Relationship Id="rId3" Type="http://schemas.openxmlformats.org/officeDocument/2006/relationships/slide" Target="slide12.xml"/><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slide" Target="slide2.xml"/><Relationship Id="rId4" Type="http://schemas.openxmlformats.org/officeDocument/2006/relationships/slide" Target="slide6.xml"/></Relationships>
</file>

<file path=ppt/slides/_rels/slide8.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slide" Target="slide2.xml"/><Relationship Id="rId4" Type="http://schemas.openxmlformats.org/officeDocument/2006/relationships/slide" Target="slide6.xml"/></Relationships>
</file>

<file path=ppt/slides/_rels/slide9.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slide" Target="slide2.xml"/><Relationship Id="rId4" Type="http://schemas.openxmlformats.org/officeDocument/2006/relationships/slide" Target="slide6.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8B95FF"/>
            </a:gs>
            <a:gs pos="100000">
              <a:srgbClr val="5352EE"/>
            </a:gs>
          </a:gsLst>
          <a:lin ang="5400012" scaled="0"/>
        </a:gradFill>
        <a:effectLst/>
      </p:bgPr>
    </p:bg>
    <p:spTree>
      <p:nvGrpSpPr>
        <p:cNvPr id="1" name="Shape 310"/>
        <p:cNvGrpSpPr/>
        <p:nvPr/>
      </p:nvGrpSpPr>
      <p:grpSpPr>
        <a:xfrm>
          <a:off x="0" y="0"/>
          <a:ext cx="0" cy="0"/>
          <a:chOff x="0" y="0"/>
          <a:chExt cx="0" cy="0"/>
        </a:xfrm>
      </p:grpSpPr>
      <p:sp>
        <p:nvSpPr>
          <p:cNvPr id="311" name="Google Shape;311;p24"/>
          <p:cNvSpPr/>
          <p:nvPr/>
        </p:nvSpPr>
        <p:spPr>
          <a:xfrm>
            <a:off x="0" y="-64"/>
            <a:ext cx="9143942" cy="5143467"/>
          </a:xfrm>
          <a:custGeom>
            <a:avLst/>
            <a:gdLst/>
            <a:ahLst/>
            <a:cxnLst/>
            <a:rect l="l" t="t" r="r" b="b"/>
            <a:pathLst>
              <a:path w="100563" h="61323" extrusionOk="0">
                <a:moveTo>
                  <a:pt x="99816" y="747"/>
                </a:moveTo>
                <a:lnTo>
                  <a:pt x="99816" y="60576"/>
                </a:lnTo>
                <a:lnTo>
                  <a:pt x="744" y="60576"/>
                </a:lnTo>
                <a:lnTo>
                  <a:pt x="744" y="747"/>
                </a:lnTo>
                <a:close/>
                <a:moveTo>
                  <a:pt x="1" y="0"/>
                </a:moveTo>
                <a:lnTo>
                  <a:pt x="1" y="61322"/>
                </a:lnTo>
                <a:lnTo>
                  <a:pt x="100562" y="61322"/>
                </a:lnTo>
                <a:lnTo>
                  <a:pt x="100562" y="0"/>
                </a:lnTo>
                <a:close/>
              </a:path>
            </a:pathLst>
          </a:custGeom>
          <a:solidFill>
            <a:schemeClr val="lt1"/>
          </a:solidFill>
          <a:ln>
            <a:noFill/>
          </a:ln>
        </p:spPr>
        <p:txBody>
          <a:bodyPr spcFirstLastPara="1" wrap="square" lIns="91425" tIns="169200" rIns="91425" bIns="0" anchor="ctr" anchorCtr="0">
            <a:noAutofit/>
          </a:bodyPr>
          <a:lstStyle/>
          <a:p>
            <a:pPr marL="0" lvl="0" indent="0" algn="l" rtl="0">
              <a:spcBef>
                <a:spcPts val="0"/>
              </a:spcBef>
              <a:spcAft>
                <a:spcPts val="0"/>
              </a:spcAft>
              <a:buNone/>
            </a:pPr>
            <a:endParaRPr/>
          </a:p>
        </p:txBody>
      </p:sp>
      <p:sp>
        <p:nvSpPr>
          <p:cNvPr id="312" name="Google Shape;312;p24"/>
          <p:cNvSpPr txBox="1">
            <a:spLocks noGrp="1"/>
          </p:cNvSpPr>
          <p:nvPr>
            <p:ph type="ctrTitle"/>
          </p:nvPr>
        </p:nvSpPr>
        <p:spPr>
          <a:xfrm>
            <a:off x="4753064" y="996778"/>
            <a:ext cx="3808200" cy="2650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5500" b="0" dirty="0">
                <a:latin typeface="Bebas Neue"/>
                <a:ea typeface="Bebas Neue"/>
                <a:cs typeface="Bebas Neue"/>
                <a:sym typeface="Bebas Neue"/>
              </a:rPr>
              <a:t>JSP</a:t>
            </a:r>
            <a:r>
              <a:rPr lang="zh-CN" altLang="en-US" sz="5500" b="0" dirty="0">
                <a:latin typeface="Bebas Neue"/>
                <a:ea typeface="Bebas Neue"/>
                <a:cs typeface="Bebas Neue"/>
                <a:sym typeface="Bebas Neue"/>
              </a:rPr>
              <a:t> </a:t>
            </a:r>
            <a:br>
              <a:rPr lang="en-US" altLang="zh-CN" sz="5500" b="0" dirty="0">
                <a:latin typeface="Bebas Neue"/>
                <a:ea typeface="Bebas Neue"/>
                <a:cs typeface="Bebas Neue"/>
                <a:sym typeface="Bebas Neue"/>
              </a:rPr>
            </a:br>
            <a:r>
              <a:rPr lang="zh-CN" altLang="en" sz="5500" b="0" dirty="0">
                <a:latin typeface="Bebas Neue"/>
                <a:ea typeface="Bebas Neue"/>
                <a:cs typeface="Bebas Neue"/>
                <a:sym typeface="Bebas Neue"/>
              </a:rPr>
              <a:t>课程设计</a:t>
            </a:r>
            <a:r>
              <a:rPr lang="en" sz="5500" b="0" dirty="0">
                <a:latin typeface="Bebas Neue"/>
                <a:ea typeface="Bebas Neue"/>
                <a:cs typeface="Bebas Neue"/>
                <a:sym typeface="Bebas Neue"/>
              </a:rPr>
              <a:t> </a:t>
            </a:r>
            <a:br>
              <a:rPr lang="en" sz="5500" b="0" dirty="0">
                <a:latin typeface="Bebas Neue"/>
                <a:ea typeface="Bebas Neue"/>
                <a:cs typeface="Bebas Neue"/>
                <a:sym typeface="Bebas Neue"/>
              </a:rPr>
            </a:br>
            <a:r>
              <a:rPr lang="zh-CN" altLang="en" sz="5500" b="0" dirty="0">
                <a:latin typeface="Bebas Neue"/>
                <a:ea typeface="Bebas Neue"/>
                <a:cs typeface="Bebas Neue"/>
                <a:sym typeface="Bebas Neue"/>
              </a:rPr>
              <a:t>答辩</a:t>
            </a:r>
            <a:endParaRPr sz="5500" b="0" dirty="0">
              <a:latin typeface="Bebas Neue"/>
              <a:ea typeface="Bebas Neue"/>
              <a:cs typeface="Bebas Neue"/>
              <a:sym typeface="Bebas Neue"/>
            </a:endParaRPr>
          </a:p>
        </p:txBody>
      </p:sp>
      <p:sp>
        <p:nvSpPr>
          <p:cNvPr id="313" name="Google Shape;313;p24"/>
          <p:cNvSpPr txBox="1">
            <a:spLocks noGrp="1"/>
          </p:cNvSpPr>
          <p:nvPr>
            <p:ph type="subTitle" idx="1"/>
          </p:nvPr>
        </p:nvSpPr>
        <p:spPr>
          <a:xfrm>
            <a:off x="4387700" y="3823950"/>
            <a:ext cx="4161600" cy="46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zh-CN" altLang="en" dirty="0"/>
              <a:t>唐飞</a:t>
            </a:r>
            <a:r>
              <a:rPr lang="en-US" altLang="zh-CN" dirty="0"/>
              <a:t>18240583</a:t>
            </a:r>
            <a:endParaRPr dirty="0"/>
          </a:p>
        </p:txBody>
      </p:sp>
      <p:grpSp>
        <p:nvGrpSpPr>
          <p:cNvPr id="314" name="Google Shape;314;p24"/>
          <p:cNvGrpSpPr/>
          <p:nvPr/>
        </p:nvGrpSpPr>
        <p:grpSpPr>
          <a:xfrm>
            <a:off x="732547" y="1194049"/>
            <a:ext cx="3808325" cy="2971931"/>
            <a:chOff x="1281442" y="1362341"/>
            <a:chExt cx="3416458" cy="2666127"/>
          </a:xfrm>
        </p:grpSpPr>
        <p:grpSp>
          <p:nvGrpSpPr>
            <p:cNvPr id="315" name="Google Shape;315;p24"/>
            <p:cNvGrpSpPr/>
            <p:nvPr/>
          </p:nvGrpSpPr>
          <p:grpSpPr>
            <a:xfrm>
              <a:off x="1505841" y="1362341"/>
              <a:ext cx="2334139" cy="1664904"/>
              <a:chOff x="2431475" y="1511450"/>
              <a:chExt cx="2353200" cy="1678500"/>
            </a:xfrm>
          </p:grpSpPr>
          <p:grpSp>
            <p:nvGrpSpPr>
              <p:cNvPr id="316" name="Google Shape;316;p24"/>
              <p:cNvGrpSpPr/>
              <p:nvPr/>
            </p:nvGrpSpPr>
            <p:grpSpPr>
              <a:xfrm>
                <a:off x="2431475" y="1511450"/>
                <a:ext cx="2353200" cy="1678500"/>
                <a:chOff x="2431475" y="1511450"/>
                <a:chExt cx="2353200" cy="1678500"/>
              </a:xfrm>
            </p:grpSpPr>
            <p:sp>
              <p:nvSpPr>
                <p:cNvPr id="317" name="Google Shape;317;p24"/>
                <p:cNvSpPr/>
                <p:nvPr/>
              </p:nvSpPr>
              <p:spPr>
                <a:xfrm>
                  <a:off x="2431475" y="1511450"/>
                  <a:ext cx="2353200" cy="1678500"/>
                </a:xfrm>
                <a:prstGeom prst="roundRect">
                  <a:avLst>
                    <a:gd name="adj" fmla="val 11420"/>
                  </a:avLst>
                </a:prstGeom>
                <a:solidFill>
                  <a:schemeClr val="lt1"/>
                </a:solidFill>
                <a:ln>
                  <a:noFill/>
                </a:ln>
                <a:effectLst>
                  <a:outerShdw blurRad="57150" dist="19050" dir="5400000" algn="bl" rotWithShape="0">
                    <a:srgbClr val="43434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4"/>
                <p:cNvSpPr/>
                <p:nvPr/>
              </p:nvSpPr>
              <p:spPr>
                <a:xfrm>
                  <a:off x="2476406" y="1552678"/>
                  <a:ext cx="2117139" cy="1592381"/>
                </a:xfrm>
                <a:custGeom>
                  <a:avLst/>
                  <a:gdLst/>
                  <a:ahLst/>
                  <a:cxnLst/>
                  <a:rect l="l" t="t" r="r" b="b"/>
                  <a:pathLst>
                    <a:path w="42907" h="32272" extrusionOk="0">
                      <a:moveTo>
                        <a:pt x="3277" y="0"/>
                      </a:moveTo>
                      <a:cubicBezTo>
                        <a:pt x="1467" y="0"/>
                        <a:pt x="1" y="1465"/>
                        <a:pt x="1" y="3276"/>
                      </a:cubicBezTo>
                      <a:lnTo>
                        <a:pt x="1" y="14544"/>
                      </a:lnTo>
                      <a:cubicBezTo>
                        <a:pt x="1" y="15011"/>
                        <a:pt x="298" y="15430"/>
                        <a:pt x="740" y="15584"/>
                      </a:cubicBezTo>
                      <a:cubicBezTo>
                        <a:pt x="976" y="15666"/>
                        <a:pt x="1132" y="15886"/>
                        <a:pt x="1132" y="16136"/>
                      </a:cubicBezTo>
                      <a:cubicBezTo>
                        <a:pt x="1132" y="16381"/>
                        <a:pt x="976" y="16602"/>
                        <a:pt x="740" y="16684"/>
                      </a:cubicBezTo>
                      <a:cubicBezTo>
                        <a:pt x="298" y="16838"/>
                        <a:pt x="1" y="17257"/>
                        <a:pt x="1" y="17724"/>
                      </a:cubicBezTo>
                      <a:lnTo>
                        <a:pt x="1" y="28992"/>
                      </a:lnTo>
                      <a:cubicBezTo>
                        <a:pt x="1" y="30802"/>
                        <a:pt x="1467" y="32271"/>
                        <a:pt x="3277" y="32271"/>
                      </a:cubicBezTo>
                      <a:lnTo>
                        <a:pt x="42906" y="32271"/>
                      </a:lnTo>
                      <a:lnTo>
                        <a:pt x="429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4"/>
                <p:cNvSpPr/>
                <p:nvPr/>
              </p:nvSpPr>
              <p:spPr>
                <a:xfrm>
                  <a:off x="3202987" y="1955698"/>
                  <a:ext cx="810204" cy="810352"/>
                </a:xfrm>
                <a:custGeom>
                  <a:avLst/>
                  <a:gdLst/>
                  <a:ahLst/>
                  <a:cxnLst/>
                  <a:rect l="l" t="t" r="r" b="b"/>
                  <a:pathLst>
                    <a:path w="16420" h="16423" extrusionOk="0">
                      <a:moveTo>
                        <a:pt x="8210" y="0"/>
                      </a:moveTo>
                      <a:cubicBezTo>
                        <a:pt x="3676" y="0"/>
                        <a:pt x="0" y="3676"/>
                        <a:pt x="0" y="8209"/>
                      </a:cubicBezTo>
                      <a:cubicBezTo>
                        <a:pt x="0" y="12747"/>
                        <a:pt x="3676" y="16423"/>
                        <a:pt x="8210" y="16423"/>
                      </a:cubicBezTo>
                      <a:cubicBezTo>
                        <a:pt x="12744" y="16423"/>
                        <a:pt x="16419" y="12747"/>
                        <a:pt x="16419" y="8209"/>
                      </a:cubicBezTo>
                      <a:cubicBezTo>
                        <a:pt x="16419" y="3676"/>
                        <a:pt x="12744" y="0"/>
                        <a:pt x="8210" y="0"/>
                      </a:cubicBezTo>
                      <a:close/>
                    </a:path>
                  </a:pathLst>
                </a:custGeom>
                <a:gradFill>
                  <a:gsLst>
                    <a:gs pos="0">
                      <a:srgbClr val="7882F3"/>
                    </a:gs>
                    <a:gs pos="100000">
                      <a:srgbClr val="5352EE"/>
                    </a:gs>
                  </a:gsLst>
                  <a:lin ang="5400700" scaled="0"/>
                </a:gradFill>
                <a:ln>
                  <a:noFill/>
                </a:ln>
                <a:effectLst>
                  <a:outerShdw blurRad="57150" dist="19050" dir="5400000" algn="bl" rotWithShape="0">
                    <a:srgbClr val="43434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4"/>
                <p:cNvSpPr/>
                <p:nvPr/>
              </p:nvSpPr>
              <p:spPr>
                <a:xfrm>
                  <a:off x="3494891" y="2169642"/>
                  <a:ext cx="338144" cy="390497"/>
                </a:xfrm>
                <a:custGeom>
                  <a:avLst/>
                  <a:gdLst/>
                  <a:ahLst/>
                  <a:cxnLst/>
                  <a:rect l="l" t="t" r="r" b="b"/>
                  <a:pathLst>
                    <a:path w="6853" h="7914" extrusionOk="0">
                      <a:moveTo>
                        <a:pt x="0" y="1"/>
                      </a:moveTo>
                      <a:lnTo>
                        <a:pt x="0" y="3955"/>
                      </a:lnTo>
                      <a:lnTo>
                        <a:pt x="0" y="7914"/>
                      </a:lnTo>
                      <a:lnTo>
                        <a:pt x="3426" y="5936"/>
                      </a:lnTo>
                      <a:lnTo>
                        <a:pt x="6853" y="3955"/>
                      </a:lnTo>
                      <a:lnTo>
                        <a:pt x="3426" y="1978"/>
                      </a:lnTo>
                      <a:lnTo>
                        <a:pt x="0" y="1"/>
                      </a:ln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24"/>
              <p:cNvSpPr/>
              <p:nvPr/>
            </p:nvSpPr>
            <p:spPr>
              <a:xfrm>
                <a:off x="4245475" y="1552675"/>
                <a:ext cx="503100" cy="1592400"/>
              </a:xfrm>
              <a:prstGeom prst="roundRect">
                <a:avLst>
                  <a:gd name="adj" fmla="val 365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4"/>
            <p:cNvSpPr/>
            <p:nvPr/>
          </p:nvSpPr>
          <p:spPr>
            <a:xfrm>
              <a:off x="1467471" y="3957368"/>
              <a:ext cx="607200" cy="71100"/>
            </a:xfrm>
            <a:prstGeom prst="ellipse">
              <a:avLst/>
            </a:prstGeom>
            <a:solidFill>
              <a:srgbClr val="403FB2">
                <a:alpha val="32139"/>
              </a:srgbClr>
            </a:solidFill>
            <a:ln>
              <a:noFill/>
            </a:ln>
            <a:effectLst>
              <a:outerShdw blurRad="57150" dist="19050" dir="5400000" algn="bl" rotWithShape="0">
                <a:srgbClr val="43434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 name="Google Shape;323;p24"/>
            <p:cNvGrpSpPr/>
            <p:nvPr/>
          </p:nvGrpSpPr>
          <p:grpSpPr>
            <a:xfrm>
              <a:off x="2918251" y="2627218"/>
              <a:ext cx="1273769" cy="838922"/>
              <a:chOff x="7107525" y="1628150"/>
              <a:chExt cx="618875" cy="407600"/>
            </a:xfrm>
          </p:grpSpPr>
          <p:sp>
            <p:nvSpPr>
              <p:cNvPr id="324" name="Google Shape;324;p24"/>
              <p:cNvSpPr/>
              <p:nvPr/>
            </p:nvSpPr>
            <p:spPr>
              <a:xfrm>
                <a:off x="7107525" y="1628150"/>
                <a:ext cx="618875" cy="407600"/>
              </a:xfrm>
              <a:custGeom>
                <a:avLst/>
                <a:gdLst/>
                <a:ahLst/>
                <a:cxnLst/>
                <a:rect l="l" t="t" r="r" b="b"/>
                <a:pathLst>
                  <a:path w="24755" h="16304" extrusionOk="0">
                    <a:moveTo>
                      <a:pt x="51" y="1"/>
                    </a:moveTo>
                    <a:cubicBezTo>
                      <a:pt x="21" y="1"/>
                      <a:pt x="1" y="25"/>
                      <a:pt x="1" y="52"/>
                    </a:cubicBezTo>
                    <a:lnTo>
                      <a:pt x="1" y="16256"/>
                    </a:lnTo>
                    <a:cubicBezTo>
                      <a:pt x="1" y="16283"/>
                      <a:pt x="21" y="16304"/>
                      <a:pt x="51" y="16304"/>
                    </a:cubicBezTo>
                    <a:lnTo>
                      <a:pt x="24703" y="16304"/>
                    </a:lnTo>
                    <a:cubicBezTo>
                      <a:pt x="24731" y="16304"/>
                      <a:pt x="24755" y="16283"/>
                      <a:pt x="24755" y="16256"/>
                    </a:cubicBezTo>
                    <a:lnTo>
                      <a:pt x="24755" y="52"/>
                    </a:lnTo>
                    <a:cubicBezTo>
                      <a:pt x="24755" y="25"/>
                      <a:pt x="24731" y="1"/>
                      <a:pt x="24703" y="1"/>
                    </a:cubicBezTo>
                    <a:close/>
                  </a:path>
                </a:pathLst>
              </a:custGeom>
              <a:solidFill>
                <a:schemeClr val="lt1"/>
              </a:solidFill>
              <a:ln>
                <a:noFill/>
              </a:ln>
              <a:effectLst>
                <a:outerShdw blurRad="57150" dist="19050" dir="5400000" algn="bl" rotWithShape="0">
                  <a:srgbClr val="43434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4"/>
              <p:cNvSpPr/>
              <p:nvPr/>
            </p:nvSpPr>
            <p:spPr>
              <a:xfrm>
                <a:off x="7130875" y="1651600"/>
                <a:ext cx="572075" cy="360800"/>
              </a:xfrm>
              <a:custGeom>
                <a:avLst/>
                <a:gdLst/>
                <a:ahLst/>
                <a:cxnLst/>
                <a:rect l="l" t="t" r="r" b="b"/>
                <a:pathLst>
                  <a:path w="22883" h="14432" extrusionOk="0">
                    <a:moveTo>
                      <a:pt x="0" y="1"/>
                    </a:moveTo>
                    <a:lnTo>
                      <a:pt x="0" y="14431"/>
                    </a:lnTo>
                    <a:lnTo>
                      <a:pt x="22883" y="14431"/>
                    </a:lnTo>
                    <a:lnTo>
                      <a:pt x="228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4"/>
              <p:cNvSpPr/>
              <p:nvPr/>
            </p:nvSpPr>
            <p:spPr>
              <a:xfrm>
                <a:off x="7130875" y="1728225"/>
                <a:ext cx="572075" cy="284175"/>
              </a:xfrm>
              <a:custGeom>
                <a:avLst/>
                <a:gdLst/>
                <a:ahLst/>
                <a:cxnLst/>
                <a:rect l="l" t="t" r="r" b="b"/>
                <a:pathLst>
                  <a:path w="22883" h="11367" extrusionOk="0">
                    <a:moveTo>
                      <a:pt x="7074" y="1"/>
                    </a:moveTo>
                    <a:lnTo>
                      <a:pt x="0" y="10037"/>
                    </a:lnTo>
                    <a:lnTo>
                      <a:pt x="0" y="11366"/>
                    </a:lnTo>
                    <a:lnTo>
                      <a:pt x="22883" y="11366"/>
                    </a:lnTo>
                    <a:lnTo>
                      <a:pt x="17524" y="3764"/>
                    </a:lnTo>
                    <a:lnTo>
                      <a:pt x="14844" y="7566"/>
                    </a:lnTo>
                    <a:lnTo>
                      <a:pt x="13627" y="9294"/>
                    </a:lnTo>
                    <a:lnTo>
                      <a:pt x="11080" y="5684"/>
                    </a:lnTo>
                    <a:lnTo>
                      <a:pt x="70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4"/>
              <p:cNvSpPr/>
              <p:nvPr/>
            </p:nvSpPr>
            <p:spPr>
              <a:xfrm>
                <a:off x="7427825" y="1711950"/>
                <a:ext cx="87450" cy="87475"/>
              </a:xfrm>
              <a:custGeom>
                <a:avLst/>
                <a:gdLst/>
                <a:ahLst/>
                <a:cxnLst/>
                <a:rect l="l" t="t" r="r" b="b"/>
                <a:pathLst>
                  <a:path w="3498" h="3499" extrusionOk="0">
                    <a:moveTo>
                      <a:pt x="1749" y="0"/>
                    </a:moveTo>
                    <a:cubicBezTo>
                      <a:pt x="781" y="0"/>
                      <a:pt x="0" y="784"/>
                      <a:pt x="0" y="1749"/>
                    </a:cubicBezTo>
                    <a:cubicBezTo>
                      <a:pt x="0" y="2714"/>
                      <a:pt x="781" y="3498"/>
                      <a:pt x="1749" y="3498"/>
                    </a:cubicBezTo>
                    <a:cubicBezTo>
                      <a:pt x="2714" y="3498"/>
                      <a:pt x="3498" y="2714"/>
                      <a:pt x="3498" y="1749"/>
                    </a:cubicBezTo>
                    <a:cubicBezTo>
                      <a:pt x="3498" y="784"/>
                      <a:pt x="2714" y="0"/>
                      <a:pt x="17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 name="Google Shape;328;p24"/>
            <p:cNvGrpSpPr/>
            <p:nvPr/>
          </p:nvGrpSpPr>
          <p:grpSpPr>
            <a:xfrm>
              <a:off x="1281442" y="2172138"/>
              <a:ext cx="684315" cy="1827319"/>
              <a:chOff x="2601159" y="1614131"/>
              <a:chExt cx="766997" cy="2048105"/>
            </a:xfrm>
          </p:grpSpPr>
          <p:sp>
            <p:nvSpPr>
              <p:cNvPr id="329" name="Google Shape;329;p24"/>
              <p:cNvSpPr/>
              <p:nvPr/>
            </p:nvSpPr>
            <p:spPr>
              <a:xfrm>
                <a:off x="2601159" y="2140735"/>
                <a:ext cx="504033" cy="1176119"/>
              </a:xfrm>
              <a:custGeom>
                <a:avLst/>
                <a:gdLst/>
                <a:ahLst/>
                <a:cxnLst/>
                <a:rect l="l" t="t" r="r" b="b"/>
                <a:pathLst>
                  <a:path w="8194" h="19120" extrusionOk="0">
                    <a:moveTo>
                      <a:pt x="1136" y="1"/>
                    </a:moveTo>
                    <a:cubicBezTo>
                      <a:pt x="1058" y="1"/>
                      <a:pt x="976" y="14"/>
                      <a:pt x="901" y="34"/>
                    </a:cubicBezTo>
                    <a:cubicBezTo>
                      <a:pt x="564" y="127"/>
                      <a:pt x="334" y="341"/>
                      <a:pt x="216" y="672"/>
                    </a:cubicBezTo>
                    <a:cubicBezTo>
                      <a:pt x="1" y="1290"/>
                      <a:pt x="226" y="2141"/>
                      <a:pt x="567" y="2609"/>
                    </a:cubicBezTo>
                    <a:cubicBezTo>
                      <a:pt x="672" y="2755"/>
                      <a:pt x="792" y="2895"/>
                      <a:pt x="907" y="3035"/>
                    </a:cubicBezTo>
                    <a:cubicBezTo>
                      <a:pt x="1187" y="3365"/>
                      <a:pt x="1473" y="3707"/>
                      <a:pt x="1610" y="4129"/>
                    </a:cubicBezTo>
                    <a:cubicBezTo>
                      <a:pt x="1859" y="4906"/>
                      <a:pt x="1634" y="5571"/>
                      <a:pt x="1415" y="6215"/>
                    </a:cubicBezTo>
                    <a:cubicBezTo>
                      <a:pt x="1296" y="6560"/>
                      <a:pt x="1177" y="6918"/>
                      <a:pt x="1122" y="7296"/>
                    </a:cubicBezTo>
                    <a:cubicBezTo>
                      <a:pt x="1017" y="8081"/>
                      <a:pt x="1184" y="8810"/>
                      <a:pt x="1590" y="9297"/>
                    </a:cubicBezTo>
                    <a:cubicBezTo>
                      <a:pt x="1702" y="9434"/>
                      <a:pt x="1838" y="9557"/>
                      <a:pt x="1968" y="9676"/>
                    </a:cubicBezTo>
                    <a:cubicBezTo>
                      <a:pt x="2155" y="9846"/>
                      <a:pt x="2346" y="10024"/>
                      <a:pt x="2490" y="10242"/>
                    </a:cubicBezTo>
                    <a:cubicBezTo>
                      <a:pt x="2919" y="10910"/>
                      <a:pt x="2765" y="11786"/>
                      <a:pt x="2612" y="12389"/>
                    </a:cubicBezTo>
                    <a:cubicBezTo>
                      <a:pt x="2592" y="12479"/>
                      <a:pt x="2568" y="12567"/>
                      <a:pt x="2544" y="12655"/>
                    </a:cubicBezTo>
                    <a:cubicBezTo>
                      <a:pt x="2387" y="13245"/>
                      <a:pt x="2227" y="13856"/>
                      <a:pt x="2356" y="14435"/>
                    </a:cubicBezTo>
                    <a:cubicBezTo>
                      <a:pt x="2520" y="15175"/>
                      <a:pt x="3093" y="15690"/>
                      <a:pt x="3697" y="16235"/>
                    </a:cubicBezTo>
                    <a:cubicBezTo>
                      <a:pt x="4197" y="16685"/>
                      <a:pt x="4712" y="17152"/>
                      <a:pt x="4995" y="17763"/>
                    </a:cubicBezTo>
                    <a:cubicBezTo>
                      <a:pt x="5053" y="17895"/>
                      <a:pt x="5105" y="18032"/>
                      <a:pt x="5152" y="18165"/>
                    </a:cubicBezTo>
                    <a:cubicBezTo>
                      <a:pt x="5237" y="18407"/>
                      <a:pt x="5319" y="18636"/>
                      <a:pt x="5462" y="18826"/>
                    </a:cubicBezTo>
                    <a:cubicBezTo>
                      <a:pt x="5609" y="19024"/>
                      <a:pt x="5807" y="19119"/>
                      <a:pt x="6069" y="19119"/>
                    </a:cubicBezTo>
                    <a:cubicBezTo>
                      <a:pt x="6202" y="19119"/>
                      <a:pt x="6348" y="19096"/>
                      <a:pt x="6509" y="19045"/>
                    </a:cubicBezTo>
                    <a:cubicBezTo>
                      <a:pt x="6696" y="18987"/>
                      <a:pt x="6905" y="18888"/>
                      <a:pt x="7109" y="18765"/>
                    </a:cubicBezTo>
                    <a:cubicBezTo>
                      <a:pt x="7767" y="18370"/>
                      <a:pt x="8193" y="17613"/>
                      <a:pt x="8173" y="16883"/>
                    </a:cubicBezTo>
                    <a:cubicBezTo>
                      <a:pt x="8153" y="16181"/>
                      <a:pt x="7801" y="15571"/>
                      <a:pt x="7429" y="14923"/>
                    </a:cubicBezTo>
                    <a:cubicBezTo>
                      <a:pt x="7167" y="14466"/>
                      <a:pt x="6894" y="13988"/>
                      <a:pt x="6751" y="13477"/>
                    </a:cubicBezTo>
                    <a:cubicBezTo>
                      <a:pt x="6461" y="12461"/>
                      <a:pt x="6686" y="11401"/>
                      <a:pt x="6905" y="10375"/>
                    </a:cubicBezTo>
                    <a:cubicBezTo>
                      <a:pt x="6928" y="10262"/>
                      <a:pt x="6952" y="10147"/>
                      <a:pt x="6976" y="10037"/>
                    </a:cubicBezTo>
                    <a:cubicBezTo>
                      <a:pt x="7198" y="8960"/>
                      <a:pt x="7344" y="7729"/>
                      <a:pt x="6751" y="6768"/>
                    </a:cubicBezTo>
                    <a:cubicBezTo>
                      <a:pt x="6348" y="6120"/>
                      <a:pt x="5657" y="5694"/>
                      <a:pt x="4992" y="5285"/>
                    </a:cubicBezTo>
                    <a:cubicBezTo>
                      <a:pt x="4255" y="4835"/>
                      <a:pt x="3499" y="4368"/>
                      <a:pt x="3096" y="3594"/>
                    </a:cubicBezTo>
                    <a:cubicBezTo>
                      <a:pt x="2864" y="3154"/>
                      <a:pt x="2779" y="2656"/>
                      <a:pt x="2697" y="2176"/>
                    </a:cubicBezTo>
                    <a:lnTo>
                      <a:pt x="2670" y="2033"/>
                    </a:lnTo>
                    <a:cubicBezTo>
                      <a:pt x="2585" y="1531"/>
                      <a:pt x="2472" y="1003"/>
                      <a:pt x="2169" y="583"/>
                    </a:cubicBezTo>
                    <a:cubicBezTo>
                      <a:pt x="1914" y="229"/>
                      <a:pt x="1508" y="1"/>
                      <a:pt x="1136" y="1"/>
                    </a:cubicBezTo>
                    <a:close/>
                  </a:path>
                </a:pathLst>
              </a:custGeom>
              <a:solidFill>
                <a:schemeClr val="dk2"/>
              </a:solidFill>
              <a:ln>
                <a:noFill/>
              </a:ln>
              <a:effectLst>
                <a:outerShdw blurRad="57150" dist="19050" dir="5400000" algn="bl" rotWithShape="0">
                  <a:srgbClr val="43434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4"/>
              <p:cNvSpPr/>
              <p:nvPr/>
            </p:nvSpPr>
            <p:spPr>
              <a:xfrm>
                <a:off x="2808577" y="1614131"/>
                <a:ext cx="559579" cy="1682428"/>
              </a:xfrm>
              <a:custGeom>
                <a:avLst/>
                <a:gdLst/>
                <a:ahLst/>
                <a:cxnLst/>
                <a:rect l="l" t="t" r="r" b="b"/>
                <a:pathLst>
                  <a:path w="9097" h="27351" extrusionOk="0">
                    <a:moveTo>
                      <a:pt x="7061" y="0"/>
                    </a:moveTo>
                    <a:cubicBezTo>
                      <a:pt x="6353" y="0"/>
                      <a:pt x="5844" y="681"/>
                      <a:pt x="5735" y="1447"/>
                    </a:cubicBezTo>
                    <a:cubicBezTo>
                      <a:pt x="5571" y="2582"/>
                      <a:pt x="5881" y="3598"/>
                      <a:pt x="5292" y="4675"/>
                    </a:cubicBezTo>
                    <a:cubicBezTo>
                      <a:pt x="4875" y="5439"/>
                      <a:pt x="4204" y="6032"/>
                      <a:pt x="3717" y="6751"/>
                    </a:cubicBezTo>
                    <a:cubicBezTo>
                      <a:pt x="2946" y="7893"/>
                      <a:pt x="2742" y="9257"/>
                      <a:pt x="2973" y="10597"/>
                    </a:cubicBezTo>
                    <a:cubicBezTo>
                      <a:pt x="3205" y="11957"/>
                      <a:pt x="2745" y="12925"/>
                      <a:pt x="1862" y="13958"/>
                    </a:cubicBezTo>
                    <a:cubicBezTo>
                      <a:pt x="914" y="15059"/>
                      <a:pt x="1" y="16143"/>
                      <a:pt x="297" y="17709"/>
                    </a:cubicBezTo>
                    <a:cubicBezTo>
                      <a:pt x="577" y="19185"/>
                      <a:pt x="1876" y="20500"/>
                      <a:pt x="1483" y="22086"/>
                    </a:cubicBezTo>
                    <a:cubicBezTo>
                      <a:pt x="1357" y="22598"/>
                      <a:pt x="1050" y="23044"/>
                      <a:pt x="836" y="23528"/>
                    </a:cubicBezTo>
                    <a:cubicBezTo>
                      <a:pt x="550" y="24176"/>
                      <a:pt x="437" y="24916"/>
                      <a:pt x="604" y="25604"/>
                    </a:cubicBezTo>
                    <a:cubicBezTo>
                      <a:pt x="726" y="26116"/>
                      <a:pt x="1017" y="26596"/>
                      <a:pt x="1426" y="26927"/>
                    </a:cubicBezTo>
                    <a:cubicBezTo>
                      <a:pt x="1562" y="27040"/>
                      <a:pt x="1715" y="27135"/>
                      <a:pt x="1882" y="27207"/>
                    </a:cubicBezTo>
                    <a:cubicBezTo>
                      <a:pt x="2107" y="27306"/>
                      <a:pt x="2370" y="27350"/>
                      <a:pt x="2648" y="27350"/>
                    </a:cubicBezTo>
                    <a:cubicBezTo>
                      <a:pt x="3435" y="27350"/>
                      <a:pt x="4347" y="27001"/>
                      <a:pt x="4875" y="26586"/>
                    </a:cubicBezTo>
                    <a:cubicBezTo>
                      <a:pt x="6546" y="25274"/>
                      <a:pt x="5111" y="23194"/>
                      <a:pt x="6079" y="21554"/>
                    </a:cubicBezTo>
                    <a:cubicBezTo>
                      <a:pt x="6590" y="20685"/>
                      <a:pt x="7402" y="19996"/>
                      <a:pt x="7715" y="19010"/>
                    </a:cubicBezTo>
                    <a:cubicBezTo>
                      <a:pt x="7995" y="18131"/>
                      <a:pt x="7794" y="17174"/>
                      <a:pt x="7501" y="16301"/>
                    </a:cubicBezTo>
                    <a:cubicBezTo>
                      <a:pt x="7204" y="15428"/>
                      <a:pt x="6819" y="14572"/>
                      <a:pt x="6724" y="13655"/>
                    </a:cubicBezTo>
                    <a:cubicBezTo>
                      <a:pt x="6652" y="12960"/>
                      <a:pt x="6751" y="12318"/>
                      <a:pt x="7163" y="11746"/>
                    </a:cubicBezTo>
                    <a:cubicBezTo>
                      <a:pt x="7426" y="11381"/>
                      <a:pt x="7747" y="11053"/>
                      <a:pt x="7975" y="10661"/>
                    </a:cubicBezTo>
                    <a:cubicBezTo>
                      <a:pt x="9097" y="8729"/>
                      <a:pt x="7221" y="6704"/>
                      <a:pt x="7920" y="4709"/>
                    </a:cubicBezTo>
                    <a:cubicBezTo>
                      <a:pt x="8063" y="4297"/>
                      <a:pt x="8288" y="3919"/>
                      <a:pt x="8462" y="3516"/>
                    </a:cubicBezTo>
                    <a:cubicBezTo>
                      <a:pt x="8738" y="2885"/>
                      <a:pt x="8779" y="2118"/>
                      <a:pt x="8612" y="1450"/>
                    </a:cubicBezTo>
                    <a:cubicBezTo>
                      <a:pt x="8476" y="894"/>
                      <a:pt x="8128" y="369"/>
                      <a:pt x="7610" y="130"/>
                    </a:cubicBezTo>
                    <a:cubicBezTo>
                      <a:pt x="7417" y="41"/>
                      <a:pt x="7233" y="0"/>
                      <a:pt x="7061" y="0"/>
                    </a:cubicBezTo>
                    <a:close/>
                  </a:path>
                </a:pathLst>
              </a:custGeom>
              <a:gradFill>
                <a:gsLst>
                  <a:gs pos="0">
                    <a:schemeClr val="accent3"/>
                  </a:gs>
                  <a:gs pos="100000">
                    <a:schemeClr val="accent2"/>
                  </a:gs>
                </a:gsLst>
                <a:lin ang="5400700" scaled="0"/>
              </a:gradFill>
              <a:ln>
                <a:noFill/>
              </a:ln>
              <a:effectLst>
                <a:outerShdw blurRad="57150" dist="19050" dir="5400000" algn="bl" rotWithShape="0">
                  <a:srgbClr val="43434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4"/>
              <p:cNvSpPr/>
              <p:nvPr/>
            </p:nvSpPr>
            <p:spPr>
              <a:xfrm>
                <a:off x="2955160" y="1788702"/>
                <a:ext cx="298705" cy="1440930"/>
              </a:xfrm>
              <a:custGeom>
                <a:avLst/>
                <a:gdLst/>
                <a:ahLst/>
                <a:cxnLst/>
                <a:rect l="l" t="t" r="r" b="b"/>
                <a:pathLst>
                  <a:path w="4856" h="23425" extrusionOk="0">
                    <a:moveTo>
                      <a:pt x="4689" y="1"/>
                    </a:moveTo>
                    <a:cubicBezTo>
                      <a:pt x="4615" y="1"/>
                      <a:pt x="4550" y="52"/>
                      <a:pt x="4535" y="126"/>
                    </a:cubicBezTo>
                    <a:lnTo>
                      <a:pt x="3144" y="7796"/>
                    </a:lnTo>
                    <a:lnTo>
                      <a:pt x="2475" y="5158"/>
                    </a:lnTo>
                    <a:cubicBezTo>
                      <a:pt x="2458" y="5088"/>
                      <a:pt x="2396" y="5040"/>
                      <a:pt x="2325" y="5040"/>
                    </a:cubicBezTo>
                    <a:cubicBezTo>
                      <a:pt x="2313" y="5040"/>
                      <a:pt x="2300" y="5042"/>
                      <a:pt x="2288" y="5045"/>
                    </a:cubicBezTo>
                    <a:cubicBezTo>
                      <a:pt x="2206" y="5065"/>
                      <a:pt x="2159" y="5151"/>
                      <a:pt x="2179" y="5233"/>
                    </a:cubicBezTo>
                    <a:lnTo>
                      <a:pt x="3011" y="8530"/>
                    </a:lnTo>
                    <a:lnTo>
                      <a:pt x="972" y="19756"/>
                    </a:lnTo>
                    <a:lnTo>
                      <a:pt x="314" y="15119"/>
                    </a:lnTo>
                    <a:cubicBezTo>
                      <a:pt x="305" y="15044"/>
                      <a:pt x="237" y="14989"/>
                      <a:pt x="160" y="14989"/>
                    </a:cubicBezTo>
                    <a:cubicBezTo>
                      <a:pt x="154" y="14989"/>
                      <a:pt x="147" y="14989"/>
                      <a:pt x="140" y="14990"/>
                    </a:cubicBezTo>
                    <a:cubicBezTo>
                      <a:pt x="58" y="15003"/>
                      <a:pt x="0" y="15082"/>
                      <a:pt x="11" y="15164"/>
                    </a:cubicBezTo>
                    <a:lnTo>
                      <a:pt x="798" y="20718"/>
                    </a:lnTo>
                    <a:lnTo>
                      <a:pt x="341" y="23243"/>
                    </a:lnTo>
                    <a:cubicBezTo>
                      <a:pt x="324" y="23325"/>
                      <a:pt x="382" y="23407"/>
                      <a:pt x="464" y="23421"/>
                    </a:cubicBezTo>
                    <a:cubicBezTo>
                      <a:pt x="475" y="23424"/>
                      <a:pt x="485" y="23424"/>
                      <a:pt x="491" y="23424"/>
                    </a:cubicBezTo>
                    <a:cubicBezTo>
                      <a:pt x="566" y="23424"/>
                      <a:pt x="631" y="23373"/>
                      <a:pt x="645" y="23298"/>
                    </a:cubicBezTo>
                    <a:lnTo>
                      <a:pt x="2036" y="15620"/>
                    </a:lnTo>
                    <a:lnTo>
                      <a:pt x="3727" y="12896"/>
                    </a:lnTo>
                    <a:cubicBezTo>
                      <a:pt x="3771" y="12825"/>
                      <a:pt x="3748" y="12729"/>
                      <a:pt x="3676" y="12685"/>
                    </a:cubicBezTo>
                    <a:cubicBezTo>
                      <a:pt x="3650" y="12670"/>
                      <a:pt x="3622" y="12662"/>
                      <a:pt x="3594" y="12662"/>
                    </a:cubicBezTo>
                    <a:cubicBezTo>
                      <a:pt x="3543" y="12662"/>
                      <a:pt x="3493" y="12687"/>
                      <a:pt x="3464" y="12733"/>
                    </a:cubicBezTo>
                    <a:lnTo>
                      <a:pt x="2186" y="14795"/>
                    </a:lnTo>
                    <a:lnTo>
                      <a:pt x="4838" y="181"/>
                    </a:lnTo>
                    <a:cubicBezTo>
                      <a:pt x="4855" y="99"/>
                      <a:pt x="4797" y="17"/>
                      <a:pt x="4715" y="3"/>
                    </a:cubicBezTo>
                    <a:cubicBezTo>
                      <a:pt x="4707" y="2"/>
                      <a:pt x="4698" y="1"/>
                      <a:pt x="4689" y="1"/>
                    </a:cubicBezTo>
                    <a:close/>
                  </a:path>
                </a:pathLst>
              </a:custGeom>
              <a:solidFill>
                <a:schemeClr val="lt1"/>
              </a:solidFill>
              <a:ln>
                <a:noFill/>
              </a:ln>
              <a:effectLst>
                <a:outerShdw blurRad="57150" dist="19050" dir="5400000" algn="bl" rotWithShape="0">
                  <a:srgbClr val="43434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4"/>
              <p:cNvSpPr/>
              <p:nvPr/>
            </p:nvSpPr>
            <p:spPr>
              <a:xfrm>
                <a:off x="2764535" y="3160110"/>
                <a:ext cx="463312" cy="502127"/>
              </a:xfrm>
              <a:custGeom>
                <a:avLst/>
                <a:gdLst/>
                <a:ahLst/>
                <a:cxnLst/>
                <a:rect l="l" t="t" r="r" b="b"/>
                <a:pathLst>
                  <a:path w="7532" h="8163" extrusionOk="0">
                    <a:moveTo>
                      <a:pt x="1" y="1"/>
                    </a:moveTo>
                    <a:lnTo>
                      <a:pt x="410" y="8163"/>
                    </a:lnTo>
                    <a:lnTo>
                      <a:pt x="7122" y="8163"/>
                    </a:lnTo>
                    <a:lnTo>
                      <a:pt x="7531" y="1"/>
                    </a:lnTo>
                    <a:close/>
                  </a:path>
                </a:pathLst>
              </a:custGeom>
              <a:solidFill>
                <a:schemeClr val="accent4"/>
              </a:solidFill>
              <a:ln>
                <a:noFill/>
              </a:ln>
              <a:effectLst>
                <a:outerShdw blurRad="57150" dist="19050" dir="5400000" algn="bl" rotWithShape="0">
                  <a:srgbClr val="43434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24"/>
            <p:cNvSpPr/>
            <p:nvPr/>
          </p:nvSpPr>
          <p:spPr>
            <a:xfrm>
              <a:off x="3056556" y="3337135"/>
              <a:ext cx="399300" cy="399300"/>
            </a:xfrm>
            <a:prstGeom prst="ellipse">
              <a:avLst/>
            </a:prstGeom>
            <a:solidFill>
              <a:schemeClr val="lt1"/>
            </a:solidFill>
            <a:ln>
              <a:noFill/>
            </a:ln>
            <a:effectLst>
              <a:outerShdw blurRad="57150" dist="19050" dir="5400000" algn="bl" rotWithShape="0">
                <a:srgbClr val="43434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4"/>
            <p:cNvSpPr/>
            <p:nvPr/>
          </p:nvSpPr>
          <p:spPr>
            <a:xfrm>
              <a:off x="2537558" y="3736442"/>
              <a:ext cx="125700" cy="125700"/>
            </a:xfrm>
            <a:prstGeom prst="ellipse">
              <a:avLst/>
            </a:prstGeom>
            <a:solidFill>
              <a:schemeClr val="accent3"/>
            </a:solidFill>
            <a:ln>
              <a:noFill/>
            </a:ln>
            <a:effectLst>
              <a:outerShdw blurRad="57150" dist="19050" dir="5400000" algn="bl" rotWithShape="0">
                <a:srgbClr val="43434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4"/>
            <p:cNvSpPr/>
            <p:nvPr/>
          </p:nvSpPr>
          <p:spPr>
            <a:xfrm>
              <a:off x="4593500" y="3377675"/>
              <a:ext cx="104400" cy="104400"/>
            </a:xfrm>
            <a:prstGeom prst="ellipse">
              <a:avLst/>
            </a:prstGeom>
            <a:solidFill>
              <a:schemeClr val="accent3"/>
            </a:solidFill>
            <a:ln>
              <a:noFill/>
            </a:ln>
            <a:effectLst>
              <a:outerShdw blurRad="57150" dist="19050" dir="5400000" algn="bl" rotWithShape="0">
                <a:srgbClr val="43434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 name="Google Shape;336;p24"/>
          <p:cNvGrpSpPr/>
          <p:nvPr/>
        </p:nvGrpSpPr>
        <p:grpSpPr>
          <a:xfrm>
            <a:off x="4125162" y="4517945"/>
            <a:ext cx="125930" cy="125934"/>
            <a:chOff x="4125162" y="4517945"/>
            <a:chExt cx="125930" cy="125934"/>
          </a:xfrm>
        </p:grpSpPr>
        <p:sp>
          <p:nvSpPr>
            <p:cNvPr id="337" name="Google Shape;337;p24"/>
            <p:cNvSpPr/>
            <p:nvPr/>
          </p:nvSpPr>
          <p:spPr>
            <a:xfrm>
              <a:off x="4125162" y="4517945"/>
              <a:ext cx="125930" cy="125934"/>
            </a:xfrm>
            <a:custGeom>
              <a:avLst/>
              <a:gdLst/>
              <a:ahLst/>
              <a:cxnLst/>
              <a:rect l="l" t="t" r="r" b="b"/>
              <a:pathLst>
                <a:path w="1641" h="1641" extrusionOk="0">
                  <a:moveTo>
                    <a:pt x="819" y="0"/>
                  </a:moveTo>
                  <a:cubicBezTo>
                    <a:pt x="369" y="0"/>
                    <a:pt x="1" y="369"/>
                    <a:pt x="1" y="822"/>
                  </a:cubicBezTo>
                  <a:cubicBezTo>
                    <a:pt x="1" y="1272"/>
                    <a:pt x="369" y="1640"/>
                    <a:pt x="819" y="1640"/>
                  </a:cubicBezTo>
                  <a:cubicBezTo>
                    <a:pt x="1272" y="1640"/>
                    <a:pt x="1641" y="1272"/>
                    <a:pt x="1641" y="822"/>
                  </a:cubicBezTo>
                  <a:cubicBezTo>
                    <a:pt x="1641" y="369"/>
                    <a:pt x="1272" y="0"/>
                    <a:pt x="819"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4"/>
            <p:cNvSpPr/>
            <p:nvPr/>
          </p:nvSpPr>
          <p:spPr>
            <a:xfrm>
              <a:off x="4159390"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7" y="580"/>
                    <a:pt x="747" y="375"/>
                  </a:cubicBezTo>
                  <a:cubicBezTo>
                    <a:pt x="747" y="167"/>
                    <a:pt x="580" y="0"/>
                    <a:pt x="3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CE0E93FE-E105-E94A-88CC-84D5CB857B03}"/>
                  </a:ext>
                </a:extLst>
              </p14:cNvPr>
              <p14:cNvContentPartPr/>
              <p14:nvPr/>
            </p14:nvContentPartPr>
            <p14:xfrm>
              <a:off x="7091780" y="551129"/>
              <a:ext cx="1519560" cy="230760"/>
            </p14:xfrm>
          </p:contentPart>
        </mc:Choice>
        <mc:Fallback>
          <p:pic>
            <p:nvPicPr>
              <p:cNvPr id="2" name="墨迹 1">
                <a:extLst>
                  <a:ext uri="{FF2B5EF4-FFF2-40B4-BE49-F238E27FC236}">
                    <a16:creationId xmlns:a16="http://schemas.microsoft.com/office/drawing/2014/main" id="{CE0E93FE-E105-E94A-88CC-84D5CB857B03}"/>
                  </a:ext>
                </a:extLst>
              </p:cNvPr>
              <p:cNvPicPr/>
              <p:nvPr/>
            </p:nvPicPr>
            <p:blipFill>
              <a:blip r:embed="rId4"/>
              <a:stretch>
                <a:fillRect/>
              </a:stretch>
            </p:blipFill>
            <p:spPr>
              <a:xfrm>
                <a:off x="7028780" y="488129"/>
                <a:ext cx="1645200" cy="356400"/>
              </a:xfrm>
              <a:prstGeom prst="rect">
                <a:avLst/>
              </a:prstGeom>
            </p:spPr>
          </p:pic>
        </mc:Fallback>
      </mc:AlternateContent>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61" name="Google Shape;651;p28">
            <a:extLst>
              <a:ext uri="{FF2B5EF4-FFF2-40B4-BE49-F238E27FC236}">
                <a16:creationId xmlns:a16="http://schemas.microsoft.com/office/drawing/2014/main" id="{A6FBAECC-8AE0-0542-8DCA-53B00F5CCE7D}"/>
              </a:ext>
            </a:extLst>
          </p:cNvPr>
          <p:cNvSpPr txBox="1">
            <a:spLocks/>
          </p:cNvSpPr>
          <p:nvPr/>
        </p:nvSpPr>
        <p:spPr>
          <a:xfrm>
            <a:off x="1261226" y="1184125"/>
            <a:ext cx="2755500" cy="75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Bebas Neue"/>
              <a:buNone/>
              <a:defRPr sz="2900" b="0" i="0" u="none" strike="noStrike" cap="none">
                <a:solidFill>
                  <a:schemeClr val="accent4"/>
                </a:solidFill>
                <a:latin typeface="Bebas Neue"/>
                <a:ea typeface="Bebas Neue"/>
                <a:cs typeface="Bebas Neue"/>
                <a:sym typeface="Bebas Neue"/>
              </a:defRPr>
            </a:lvl1pPr>
            <a:lvl2pPr marR="0" lvl="1"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9pPr>
          </a:lstStyle>
          <a:p>
            <a:pPr algn="l"/>
            <a:r>
              <a:rPr lang="zh-CN" altLang="en-US" dirty="0"/>
              <a:t>修改信息页面</a:t>
            </a:r>
          </a:p>
        </p:txBody>
      </p:sp>
      <p:sp>
        <p:nvSpPr>
          <p:cNvPr id="62" name="Google Shape;653;p28">
            <a:extLst>
              <a:ext uri="{FF2B5EF4-FFF2-40B4-BE49-F238E27FC236}">
                <a16:creationId xmlns:a16="http://schemas.microsoft.com/office/drawing/2014/main" id="{DBC15251-4917-504D-848C-0C874BEB8E56}"/>
              </a:ext>
            </a:extLst>
          </p:cNvPr>
          <p:cNvSpPr txBox="1">
            <a:spLocks/>
          </p:cNvSpPr>
          <p:nvPr/>
        </p:nvSpPr>
        <p:spPr>
          <a:xfrm>
            <a:off x="1261226" y="2095153"/>
            <a:ext cx="2755500" cy="477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Bebas Neue"/>
              <a:buNone/>
              <a:defRPr sz="2900" b="0" i="0" u="none" strike="noStrike" cap="none">
                <a:solidFill>
                  <a:schemeClr val="accent4"/>
                </a:solidFill>
                <a:latin typeface="Bebas Neue"/>
                <a:ea typeface="Bebas Neue"/>
                <a:cs typeface="Bebas Neue"/>
                <a:sym typeface="Bebas Neue"/>
              </a:defRPr>
            </a:lvl1pPr>
            <a:lvl2pPr marR="0" lvl="1"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9pPr>
          </a:lstStyle>
          <a:p>
            <a:pPr algn="l"/>
            <a:r>
              <a:rPr lang="zh-CN" altLang="en-US" sz="1600" dirty="0">
                <a:solidFill>
                  <a:schemeClr val="lt1"/>
                </a:solidFill>
                <a:latin typeface="Anaheim"/>
                <a:ea typeface="Anaheim"/>
                <a:cs typeface="Anaheim"/>
                <a:sym typeface="Anaheim"/>
              </a:rPr>
              <a:t>里面可以修改到自己的除了</a:t>
            </a:r>
            <a:r>
              <a:rPr lang="en-US" altLang="zh-CN" sz="1600" dirty="0">
                <a:solidFill>
                  <a:schemeClr val="lt1"/>
                </a:solidFill>
                <a:latin typeface="Anaheim"/>
                <a:ea typeface="Anaheim"/>
                <a:cs typeface="Anaheim"/>
                <a:sym typeface="Anaheim"/>
              </a:rPr>
              <a:t>id</a:t>
            </a:r>
            <a:r>
              <a:rPr lang="zh-CN" altLang="en-US" sz="1600" dirty="0">
                <a:solidFill>
                  <a:schemeClr val="lt1"/>
                </a:solidFill>
                <a:latin typeface="Anaheim"/>
                <a:ea typeface="Anaheim"/>
                <a:cs typeface="Anaheim"/>
                <a:sym typeface="Anaheim"/>
              </a:rPr>
              <a:t>外的全部信息</a:t>
            </a:r>
          </a:p>
        </p:txBody>
      </p:sp>
      <p:sp>
        <p:nvSpPr>
          <p:cNvPr id="63" name="Google Shape;654;p28">
            <a:extLst>
              <a:ext uri="{FF2B5EF4-FFF2-40B4-BE49-F238E27FC236}">
                <a16:creationId xmlns:a16="http://schemas.microsoft.com/office/drawing/2014/main" id="{BAF76D20-F1BA-4A41-99B8-6A9144C1E39B}"/>
              </a:ext>
            </a:extLst>
          </p:cNvPr>
          <p:cNvSpPr txBox="1">
            <a:spLocks/>
          </p:cNvSpPr>
          <p:nvPr/>
        </p:nvSpPr>
        <p:spPr>
          <a:xfrm>
            <a:off x="1261226" y="2450338"/>
            <a:ext cx="2666400" cy="1256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2800"/>
              <a:buFont typeface="Anaheim"/>
              <a:buNone/>
              <a:defRPr sz="1600" b="0" i="0" u="none" strike="noStrike" cap="none">
                <a:solidFill>
                  <a:schemeClr val="lt1"/>
                </a:solidFill>
                <a:latin typeface="Anaheim"/>
                <a:ea typeface="Anaheim"/>
                <a:cs typeface="Anaheim"/>
                <a:sym typeface="Anaheim"/>
              </a:defRPr>
            </a:lvl1pPr>
            <a:lvl2pPr marL="914400" marR="0" lvl="1" indent="-317500" algn="ctr" rtl="0">
              <a:lnSpc>
                <a:spcPct val="100000"/>
              </a:lnSpc>
              <a:spcBef>
                <a:spcPts val="0"/>
              </a:spcBef>
              <a:spcAft>
                <a:spcPts val="0"/>
              </a:spcAft>
              <a:buClr>
                <a:schemeClr val="lt1"/>
              </a:buClr>
              <a:buSzPts val="2800"/>
              <a:buFont typeface="Anaheim"/>
              <a:buNone/>
              <a:defRPr sz="2800" b="0" i="0" u="none" strike="noStrike" cap="none">
                <a:solidFill>
                  <a:schemeClr val="lt1"/>
                </a:solidFill>
                <a:latin typeface="Anaheim"/>
                <a:ea typeface="Anaheim"/>
                <a:cs typeface="Anaheim"/>
                <a:sym typeface="Anaheim"/>
              </a:defRPr>
            </a:lvl2pPr>
            <a:lvl3pPr marL="1371600" marR="0" lvl="2" indent="-317500" algn="ctr" rtl="0">
              <a:lnSpc>
                <a:spcPct val="100000"/>
              </a:lnSpc>
              <a:spcBef>
                <a:spcPts val="0"/>
              </a:spcBef>
              <a:spcAft>
                <a:spcPts val="0"/>
              </a:spcAft>
              <a:buClr>
                <a:schemeClr val="lt1"/>
              </a:buClr>
              <a:buSzPts val="2800"/>
              <a:buFont typeface="Anaheim"/>
              <a:buNone/>
              <a:defRPr sz="2800" b="0" i="0" u="none" strike="noStrike" cap="none">
                <a:solidFill>
                  <a:schemeClr val="lt1"/>
                </a:solidFill>
                <a:latin typeface="Anaheim"/>
                <a:ea typeface="Anaheim"/>
                <a:cs typeface="Anaheim"/>
                <a:sym typeface="Anaheim"/>
              </a:defRPr>
            </a:lvl3pPr>
            <a:lvl4pPr marL="1828800" marR="0" lvl="3" indent="-317500" algn="ctr" rtl="0">
              <a:lnSpc>
                <a:spcPct val="100000"/>
              </a:lnSpc>
              <a:spcBef>
                <a:spcPts val="0"/>
              </a:spcBef>
              <a:spcAft>
                <a:spcPts val="0"/>
              </a:spcAft>
              <a:buClr>
                <a:schemeClr val="lt1"/>
              </a:buClr>
              <a:buSzPts val="2800"/>
              <a:buFont typeface="Anaheim"/>
              <a:buNone/>
              <a:defRPr sz="2800" b="0" i="0" u="none" strike="noStrike" cap="none">
                <a:solidFill>
                  <a:schemeClr val="lt1"/>
                </a:solidFill>
                <a:latin typeface="Anaheim"/>
                <a:ea typeface="Anaheim"/>
                <a:cs typeface="Anaheim"/>
                <a:sym typeface="Anaheim"/>
              </a:defRPr>
            </a:lvl4pPr>
            <a:lvl5pPr marL="2286000" marR="0" lvl="4" indent="-317500" algn="ctr" rtl="0">
              <a:lnSpc>
                <a:spcPct val="100000"/>
              </a:lnSpc>
              <a:spcBef>
                <a:spcPts val="0"/>
              </a:spcBef>
              <a:spcAft>
                <a:spcPts val="0"/>
              </a:spcAft>
              <a:buClr>
                <a:schemeClr val="lt1"/>
              </a:buClr>
              <a:buSzPts val="2800"/>
              <a:buFont typeface="Anaheim"/>
              <a:buNone/>
              <a:defRPr sz="2800" b="0" i="0" u="none" strike="noStrike" cap="none">
                <a:solidFill>
                  <a:schemeClr val="lt1"/>
                </a:solidFill>
                <a:latin typeface="Anaheim"/>
                <a:ea typeface="Anaheim"/>
                <a:cs typeface="Anaheim"/>
                <a:sym typeface="Anaheim"/>
              </a:defRPr>
            </a:lvl5pPr>
            <a:lvl6pPr marL="2743200" marR="0" lvl="5" indent="-317500" algn="ctr" rtl="0">
              <a:lnSpc>
                <a:spcPct val="100000"/>
              </a:lnSpc>
              <a:spcBef>
                <a:spcPts val="0"/>
              </a:spcBef>
              <a:spcAft>
                <a:spcPts val="0"/>
              </a:spcAft>
              <a:buClr>
                <a:schemeClr val="lt1"/>
              </a:buClr>
              <a:buSzPts val="2800"/>
              <a:buFont typeface="Anaheim"/>
              <a:buNone/>
              <a:defRPr sz="2800" b="0" i="0" u="none" strike="noStrike" cap="none">
                <a:solidFill>
                  <a:schemeClr val="lt1"/>
                </a:solidFill>
                <a:latin typeface="Anaheim"/>
                <a:ea typeface="Anaheim"/>
                <a:cs typeface="Anaheim"/>
                <a:sym typeface="Anaheim"/>
              </a:defRPr>
            </a:lvl6pPr>
            <a:lvl7pPr marL="3200400" marR="0" lvl="6" indent="-317500" algn="ctr" rtl="0">
              <a:lnSpc>
                <a:spcPct val="100000"/>
              </a:lnSpc>
              <a:spcBef>
                <a:spcPts val="0"/>
              </a:spcBef>
              <a:spcAft>
                <a:spcPts val="0"/>
              </a:spcAft>
              <a:buClr>
                <a:schemeClr val="lt1"/>
              </a:buClr>
              <a:buSzPts val="2800"/>
              <a:buFont typeface="Anaheim"/>
              <a:buNone/>
              <a:defRPr sz="2800" b="0" i="0" u="none" strike="noStrike" cap="none">
                <a:solidFill>
                  <a:schemeClr val="lt1"/>
                </a:solidFill>
                <a:latin typeface="Anaheim"/>
                <a:ea typeface="Anaheim"/>
                <a:cs typeface="Anaheim"/>
                <a:sym typeface="Anaheim"/>
              </a:defRPr>
            </a:lvl7pPr>
            <a:lvl8pPr marL="3657600" marR="0" lvl="7" indent="-317500" algn="ctr" rtl="0">
              <a:lnSpc>
                <a:spcPct val="100000"/>
              </a:lnSpc>
              <a:spcBef>
                <a:spcPts val="0"/>
              </a:spcBef>
              <a:spcAft>
                <a:spcPts val="0"/>
              </a:spcAft>
              <a:buClr>
                <a:schemeClr val="lt1"/>
              </a:buClr>
              <a:buSzPts val="2800"/>
              <a:buFont typeface="Anaheim"/>
              <a:buNone/>
              <a:defRPr sz="2800" b="0" i="0" u="none" strike="noStrike" cap="none">
                <a:solidFill>
                  <a:schemeClr val="lt1"/>
                </a:solidFill>
                <a:latin typeface="Anaheim"/>
                <a:ea typeface="Anaheim"/>
                <a:cs typeface="Anaheim"/>
                <a:sym typeface="Anaheim"/>
              </a:defRPr>
            </a:lvl8pPr>
            <a:lvl9pPr marL="4114800" marR="0" lvl="8" indent="-317500" algn="ctr" rtl="0">
              <a:lnSpc>
                <a:spcPct val="100000"/>
              </a:lnSpc>
              <a:spcBef>
                <a:spcPts val="0"/>
              </a:spcBef>
              <a:spcAft>
                <a:spcPts val="0"/>
              </a:spcAft>
              <a:buClr>
                <a:schemeClr val="lt1"/>
              </a:buClr>
              <a:buSzPts val="2800"/>
              <a:buFont typeface="Anaheim"/>
              <a:buNone/>
              <a:defRPr sz="2800" b="0" i="0" u="none" strike="noStrike" cap="none">
                <a:solidFill>
                  <a:schemeClr val="lt1"/>
                </a:solidFill>
                <a:latin typeface="Anaheim"/>
                <a:ea typeface="Anaheim"/>
                <a:cs typeface="Anaheim"/>
                <a:sym typeface="Anaheim"/>
              </a:defRPr>
            </a:lvl9pPr>
          </a:lstStyle>
          <a:p>
            <a:pPr marL="0" indent="0" algn="l"/>
            <a:r>
              <a:rPr lang="zh-CN" altLang="en-US" dirty="0"/>
              <a:t>可以提交修改自己的头像文件</a:t>
            </a:r>
          </a:p>
        </p:txBody>
      </p:sp>
      <p:grpSp>
        <p:nvGrpSpPr>
          <p:cNvPr id="64" name="Google Shape;655;p28">
            <a:extLst>
              <a:ext uri="{FF2B5EF4-FFF2-40B4-BE49-F238E27FC236}">
                <a16:creationId xmlns:a16="http://schemas.microsoft.com/office/drawing/2014/main" id="{2CB5A638-B218-E146-A797-B19184DB25FD}"/>
              </a:ext>
            </a:extLst>
          </p:cNvPr>
          <p:cNvGrpSpPr/>
          <p:nvPr/>
        </p:nvGrpSpPr>
        <p:grpSpPr>
          <a:xfrm>
            <a:off x="219300" y="499775"/>
            <a:ext cx="283200" cy="194475"/>
            <a:chOff x="-807400" y="499775"/>
            <a:chExt cx="283200" cy="194475"/>
          </a:xfrm>
        </p:grpSpPr>
        <p:cxnSp>
          <p:nvCxnSpPr>
            <p:cNvPr id="65" name="Google Shape;656;p28">
              <a:extLst>
                <a:ext uri="{FF2B5EF4-FFF2-40B4-BE49-F238E27FC236}">
                  <a16:creationId xmlns:a16="http://schemas.microsoft.com/office/drawing/2014/main" id="{C23B270F-EAFD-7444-BAAF-F97E2720D6DA}"/>
                </a:ext>
              </a:extLst>
            </p:cNvPr>
            <p:cNvCxnSpPr/>
            <p:nvPr/>
          </p:nvCxnSpPr>
          <p:spPr>
            <a:xfrm>
              <a:off x="-807400" y="499775"/>
              <a:ext cx="283200" cy="0"/>
            </a:xfrm>
            <a:prstGeom prst="straightConnector1">
              <a:avLst/>
            </a:prstGeom>
            <a:noFill/>
            <a:ln w="19050" cap="flat" cmpd="sng">
              <a:solidFill>
                <a:schemeClr val="accent4"/>
              </a:solidFill>
              <a:prstDash val="solid"/>
              <a:round/>
              <a:headEnd type="none" w="med" len="med"/>
              <a:tailEnd type="none" w="med" len="med"/>
            </a:ln>
          </p:spPr>
        </p:cxnSp>
        <p:cxnSp>
          <p:nvCxnSpPr>
            <p:cNvPr id="66" name="Google Shape;657;p28">
              <a:extLst>
                <a:ext uri="{FF2B5EF4-FFF2-40B4-BE49-F238E27FC236}">
                  <a16:creationId xmlns:a16="http://schemas.microsoft.com/office/drawing/2014/main" id="{9A3C9300-AD8F-0E41-8EAD-28BC2D6B59D9}"/>
                </a:ext>
              </a:extLst>
            </p:cNvPr>
            <p:cNvCxnSpPr/>
            <p:nvPr/>
          </p:nvCxnSpPr>
          <p:spPr>
            <a:xfrm>
              <a:off x="-807400" y="597013"/>
              <a:ext cx="283200" cy="0"/>
            </a:xfrm>
            <a:prstGeom prst="straightConnector1">
              <a:avLst/>
            </a:prstGeom>
            <a:noFill/>
            <a:ln w="19050" cap="flat" cmpd="sng">
              <a:solidFill>
                <a:schemeClr val="accent4"/>
              </a:solidFill>
              <a:prstDash val="solid"/>
              <a:round/>
              <a:headEnd type="none" w="med" len="med"/>
              <a:tailEnd type="none" w="med" len="med"/>
            </a:ln>
          </p:spPr>
        </p:cxnSp>
        <p:cxnSp>
          <p:nvCxnSpPr>
            <p:cNvPr id="67" name="Google Shape;658;p28">
              <a:extLst>
                <a:ext uri="{FF2B5EF4-FFF2-40B4-BE49-F238E27FC236}">
                  <a16:creationId xmlns:a16="http://schemas.microsoft.com/office/drawing/2014/main" id="{CBDFE355-C004-404C-A310-CB5F692D8BC1}"/>
                </a:ext>
              </a:extLst>
            </p:cNvPr>
            <p:cNvCxnSpPr/>
            <p:nvPr/>
          </p:nvCxnSpPr>
          <p:spPr>
            <a:xfrm>
              <a:off x="-807400" y="694250"/>
              <a:ext cx="283200" cy="0"/>
            </a:xfrm>
            <a:prstGeom prst="straightConnector1">
              <a:avLst/>
            </a:prstGeom>
            <a:noFill/>
            <a:ln w="19050" cap="flat" cmpd="sng">
              <a:solidFill>
                <a:schemeClr val="accent4"/>
              </a:solidFill>
              <a:prstDash val="solid"/>
              <a:round/>
              <a:headEnd type="none" w="med" len="med"/>
              <a:tailEnd type="none" w="med" len="med"/>
            </a:ln>
          </p:spPr>
        </p:cxnSp>
      </p:grpSp>
      <p:sp>
        <p:nvSpPr>
          <p:cNvPr id="68" name="Google Shape;659;p28">
            <a:hlinkClick r:id="" action="ppaction://noaction"/>
            <a:extLst>
              <a:ext uri="{FF2B5EF4-FFF2-40B4-BE49-F238E27FC236}">
                <a16:creationId xmlns:a16="http://schemas.microsoft.com/office/drawing/2014/main" id="{C2D067DF-B742-9B4D-A4FE-7AA7CCEDD96A}"/>
              </a:ext>
            </a:extLst>
          </p:cNvPr>
          <p:cNvSpPr/>
          <p:nvPr/>
        </p:nvSpPr>
        <p:spPr>
          <a:xfrm>
            <a:off x="-2700" y="3651999"/>
            <a:ext cx="732600" cy="488700"/>
          </a:xfrm>
          <a:prstGeom prst="rect">
            <a:avLst/>
          </a:prstGeom>
          <a:noFill/>
          <a:ln>
            <a:noFill/>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69" name="Google Shape;660;p28">
            <a:hlinkClick r:id="" action="ppaction://noaction"/>
            <a:extLst>
              <a:ext uri="{FF2B5EF4-FFF2-40B4-BE49-F238E27FC236}">
                <a16:creationId xmlns:a16="http://schemas.microsoft.com/office/drawing/2014/main" id="{609566FB-3447-194C-856F-1108D3D0B215}"/>
              </a:ext>
            </a:extLst>
          </p:cNvPr>
          <p:cNvSpPr/>
          <p:nvPr/>
        </p:nvSpPr>
        <p:spPr>
          <a:xfrm>
            <a:off x="-2700" y="3169995"/>
            <a:ext cx="732600" cy="488700"/>
          </a:xfrm>
          <a:prstGeom prst="rect">
            <a:avLst/>
          </a:prstGeom>
          <a:noFill/>
          <a:ln>
            <a:noFill/>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70" name="Google Shape;661;p28">
            <a:hlinkClick r:id="" action="ppaction://noaction"/>
            <a:extLst>
              <a:ext uri="{FF2B5EF4-FFF2-40B4-BE49-F238E27FC236}">
                <a16:creationId xmlns:a16="http://schemas.microsoft.com/office/drawing/2014/main" id="{CAB88273-CEFD-0645-850F-BFB3B87C7F88}"/>
              </a:ext>
            </a:extLst>
          </p:cNvPr>
          <p:cNvSpPr/>
          <p:nvPr/>
        </p:nvSpPr>
        <p:spPr>
          <a:xfrm>
            <a:off x="-2700" y="2687992"/>
            <a:ext cx="732600" cy="488700"/>
          </a:xfrm>
          <a:prstGeom prst="rect">
            <a:avLst/>
          </a:prstGeom>
          <a:noFill/>
          <a:ln>
            <a:noFill/>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71" name="Google Shape;662;p28">
            <a:hlinkClick r:id="rId3" action="ppaction://hlinksldjump"/>
            <a:extLst>
              <a:ext uri="{FF2B5EF4-FFF2-40B4-BE49-F238E27FC236}">
                <a16:creationId xmlns:a16="http://schemas.microsoft.com/office/drawing/2014/main" id="{A8327734-10A1-D346-B0DC-47D5447F0078}"/>
              </a:ext>
            </a:extLst>
          </p:cNvPr>
          <p:cNvSpPr/>
          <p:nvPr/>
        </p:nvSpPr>
        <p:spPr>
          <a:xfrm>
            <a:off x="-2700" y="2205988"/>
            <a:ext cx="732600" cy="488700"/>
          </a:xfrm>
          <a:prstGeom prst="rect">
            <a:avLst/>
          </a:prstGeom>
          <a:noFill/>
          <a:ln>
            <a:noFill/>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72" name="Google Shape;663;p28">
            <a:hlinkClick r:id="rId4" action="ppaction://hlinksldjump"/>
            <a:extLst>
              <a:ext uri="{FF2B5EF4-FFF2-40B4-BE49-F238E27FC236}">
                <a16:creationId xmlns:a16="http://schemas.microsoft.com/office/drawing/2014/main" id="{3A269499-882A-1D49-87FA-E8A8C0F5321B}"/>
              </a:ext>
            </a:extLst>
          </p:cNvPr>
          <p:cNvSpPr/>
          <p:nvPr/>
        </p:nvSpPr>
        <p:spPr>
          <a:xfrm>
            <a:off x="-2700" y="1723985"/>
            <a:ext cx="732600" cy="488700"/>
          </a:xfrm>
          <a:prstGeom prst="rect">
            <a:avLst/>
          </a:prstGeom>
          <a:noFill/>
          <a:ln>
            <a:noFill/>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73" name="Google Shape;664;p28">
            <a:extLst>
              <a:ext uri="{FF2B5EF4-FFF2-40B4-BE49-F238E27FC236}">
                <a16:creationId xmlns:a16="http://schemas.microsoft.com/office/drawing/2014/main" id="{4BCC59AF-01FA-D14C-9E3F-01AE02B7FBD4}"/>
              </a:ext>
            </a:extLst>
          </p:cNvPr>
          <p:cNvSpPr/>
          <p:nvPr/>
        </p:nvSpPr>
        <p:spPr>
          <a:xfrm>
            <a:off x="219500" y="3833325"/>
            <a:ext cx="282900" cy="126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600">
                <a:solidFill>
                  <a:schemeClr val="accent4"/>
                </a:solidFill>
                <a:latin typeface="Bebas Neue"/>
                <a:ea typeface="Bebas Neue"/>
                <a:cs typeface="Bebas Neue"/>
                <a:sym typeface="Bebas Neue"/>
              </a:rPr>
              <a:t>Fri</a:t>
            </a:r>
            <a:endParaRPr sz="1600">
              <a:solidFill>
                <a:schemeClr val="accent4"/>
              </a:solidFill>
              <a:latin typeface="Bebas Neue"/>
              <a:ea typeface="Bebas Neue"/>
              <a:cs typeface="Bebas Neue"/>
              <a:sym typeface="Bebas Neue"/>
            </a:endParaRPr>
          </a:p>
        </p:txBody>
      </p:sp>
      <p:sp>
        <p:nvSpPr>
          <p:cNvPr id="74" name="Google Shape;665;p28">
            <a:extLst>
              <a:ext uri="{FF2B5EF4-FFF2-40B4-BE49-F238E27FC236}">
                <a16:creationId xmlns:a16="http://schemas.microsoft.com/office/drawing/2014/main" id="{0120A2D6-DC0C-9048-AED5-50036E771D42}"/>
              </a:ext>
            </a:extLst>
          </p:cNvPr>
          <p:cNvSpPr/>
          <p:nvPr/>
        </p:nvSpPr>
        <p:spPr>
          <a:xfrm>
            <a:off x="219500" y="3351373"/>
            <a:ext cx="282900" cy="126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600">
                <a:solidFill>
                  <a:schemeClr val="accent4"/>
                </a:solidFill>
                <a:latin typeface="Bebas Neue"/>
                <a:ea typeface="Bebas Neue"/>
                <a:cs typeface="Bebas Neue"/>
                <a:sym typeface="Bebas Neue"/>
              </a:rPr>
              <a:t>Thu</a:t>
            </a:r>
            <a:endParaRPr sz="1600">
              <a:solidFill>
                <a:schemeClr val="accent4"/>
              </a:solidFill>
              <a:latin typeface="Bebas Neue"/>
              <a:ea typeface="Bebas Neue"/>
              <a:cs typeface="Bebas Neue"/>
              <a:sym typeface="Bebas Neue"/>
            </a:endParaRPr>
          </a:p>
        </p:txBody>
      </p:sp>
      <p:sp>
        <p:nvSpPr>
          <p:cNvPr id="75" name="Google Shape;666;p28">
            <a:extLst>
              <a:ext uri="{FF2B5EF4-FFF2-40B4-BE49-F238E27FC236}">
                <a16:creationId xmlns:a16="http://schemas.microsoft.com/office/drawing/2014/main" id="{30D9D256-296A-FC46-BA3D-2EC45251351A}"/>
              </a:ext>
            </a:extLst>
          </p:cNvPr>
          <p:cNvSpPr/>
          <p:nvPr/>
        </p:nvSpPr>
        <p:spPr>
          <a:xfrm>
            <a:off x="219500" y="2869371"/>
            <a:ext cx="282900" cy="126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600">
                <a:solidFill>
                  <a:schemeClr val="accent4"/>
                </a:solidFill>
                <a:latin typeface="Bebas Neue"/>
                <a:ea typeface="Bebas Neue"/>
                <a:cs typeface="Bebas Neue"/>
                <a:sym typeface="Bebas Neue"/>
              </a:rPr>
              <a:t>Wed</a:t>
            </a:r>
            <a:endParaRPr sz="1600">
              <a:solidFill>
                <a:schemeClr val="accent4"/>
              </a:solidFill>
              <a:latin typeface="Bebas Neue"/>
              <a:ea typeface="Bebas Neue"/>
              <a:cs typeface="Bebas Neue"/>
              <a:sym typeface="Bebas Neue"/>
            </a:endParaRPr>
          </a:p>
        </p:txBody>
      </p:sp>
      <p:sp>
        <p:nvSpPr>
          <p:cNvPr id="76" name="Google Shape;667;p28">
            <a:extLst>
              <a:ext uri="{FF2B5EF4-FFF2-40B4-BE49-F238E27FC236}">
                <a16:creationId xmlns:a16="http://schemas.microsoft.com/office/drawing/2014/main" id="{2EEC0A83-F44E-E34E-99EA-83DCC24AA727}"/>
              </a:ext>
            </a:extLst>
          </p:cNvPr>
          <p:cNvSpPr/>
          <p:nvPr/>
        </p:nvSpPr>
        <p:spPr>
          <a:xfrm>
            <a:off x="219500" y="2387403"/>
            <a:ext cx="282900" cy="126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600">
                <a:solidFill>
                  <a:schemeClr val="accent4"/>
                </a:solidFill>
                <a:latin typeface="Bebas Neue"/>
                <a:ea typeface="Bebas Neue"/>
                <a:cs typeface="Bebas Neue"/>
                <a:sym typeface="Bebas Neue"/>
              </a:rPr>
              <a:t>Tue</a:t>
            </a:r>
            <a:endParaRPr sz="1600">
              <a:solidFill>
                <a:schemeClr val="accent4"/>
              </a:solidFill>
              <a:latin typeface="Bebas Neue"/>
              <a:ea typeface="Bebas Neue"/>
              <a:cs typeface="Bebas Neue"/>
              <a:sym typeface="Bebas Neue"/>
            </a:endParaRPr>
          </a:p>
        </p:txBody>
      </p:sp>
      <p:sp>
        <p:nvSpPr>
          <p:cNvPr id="77" name="Google Shape;668;p28">
            <a:extLst>
              <a:ext uri="{FF2B5EF4-FFF2-40B4-BE49-F238E27FC236}">
                <a16:creationId xmlns:a16="http://schemas.microsoft.com/office/drawing/2014/main" id="{93DA04A4-AD60-0346-8BE6-9023AAE7D362}"/>
              </a:ext>
            </a:extLst>
          </p:cNvPr>
          <p:cNvSpPr/>
          <p:nvPr/>
        </p:nvSpPr>
        <p:spPr>
          <a:xfrm>
            <a:off x="219500" y="1871100"/>
            <a:ext cx="282900" cy="194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600">
                <a:solidFill>
                  <a:schemeClr val="accent4"/>
                </a:solidFill>
                <a:latin typeface="Bebas Neue"/>
                <a:ea typeface="Bebas Neue"/>
                <a:cs typeface="Bebas Neue"/>
                <a:sym typeface="Bebas Neue"/>
              </a:rPr>
              <a:t>Mon</a:t>
            </a:r>
            <a:endParaRPr sz="1600">
              <a:solidFill>
                <a:schemeClr val="accent4"/>
              </a:solidFill>
              <a:latin typeface="Bebas Neue"/>
              <a:ea typeface="Bebas Neue"/>
              <a:cs typeface="Bebas Neue"/>
              <a:sym typeface="Bebas Neue"/>
            </a:endParaRPr>
          </a:p>
        </p:txBody>
      </p:sp>
      <p:sp>
        <p:nvSpPr>
          <p:cNvPr id="78" name="Google Shape;669;p28">
            <a:hlinkClick r:id="rId5" action="ppaction://hlinksldjump"/>
            <a:extLst>
              <a:ext uri="{FF2B5EF4-FFF2-40B4-BE49-F238E27FC236}">
                <a16:creationId xmlns:a16="http://schemas.microsoft.com/office/drawing/2014/main" id="{7E00060C-6DC7-6541-875C-C8566525A9C7}"/>
              </a:ext>
            </a:extLst>
          </p:cNvPr>
          <p:cNvSpPr/>
          <p:nvPr/>
        </p:nvSpPr>
        <p:spPr>
          <a:xfrm>
            <a:off x="-5350" y="1243478"/>
            <a:ext cx="738000" cy="488700"/>
          </a:xfrm>
          <a:prstGeom prst="rect">
            <a:avLst/>
          </a:prstGeom>
          <a:solidFill>
            <a:schemeClr val="lt1"/>
          </a:solidFill>
          <a:ln>
            <a:noFill/>
          </a:ln>
          <a:effectLst>
            <a:outerShdw blurRad="57150" dist="19050" dir="7920000" algn="bl" rotWithShape="0">
              <a:schemeClr val="accent4">
                <a:alpha val="20000"/>
              </a:schemeClr>
            </a:outerShdw>
          </a:effectLst>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79" name="Google Shape;670;p28">
            <a:extLst>
              <a:ext uri="{FF2B5EF4-FFF2-40B4-BE49-F238E27FC236}">
                <a16:creationId xmlns:a16="http://schemas.microsoft.com/office/drawing/2014/main" id="{73981740-D8E2-9A4B-8911-612EE7CF0245}"/>
              </a:ext>
            </a:extLst>
          </p:cNvPr>
          <p:cNvSpPr/>
          <p:nvPr/>
        </p:nvSpPr>
        <p:spPr>
          <a:xfrm>
            <a:off x="-5350" y="1243743"/>
            <a:ext cx="84600" cy="488700"/>
          </a:xfrm>
          <a:prstGeom prst="rect">
            <a:avLst/>
          </a:prstGeom>
          <a:solidFill>
            <a:schemeClr val="accent2"/>
          </a:solidFill>
          <a:ln>
            <a:noFill/>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grpSp>
        <p:nvGrpSpPr>
          <p:cNvPr id="80" name="Google Shape;671;p28">
            <a:extLst>
              <a:ext uri="{FF2B5EF4-FFF2-40B4-BE49-F238E27FC236}">
                <a16:creationId xmlns:a16="http://schemas.microsoft.com/office/drawing/2014/main" id="{454C6867-F63A-6E4A-B2A5-1ABF323027A8}"/>
              </a:ext>
            </a:extLst>
          </p:cNvPr>
          <p:cNvGrpSpPr/>
          <p:nvPr/>
        </p:nvGrpSpPr>
        <p:grpSpPr>
          <a:xfrm>
            <a:off x="244238" y="1373107"/>
            <a:ext cx="235280" cy="230080"/>
            <a:chOff x="219300" y="1495063"/>
            <a:chExt cx="235280" cy="235280"/>
          </a:xfrm>
        </p:grpSpPr>
        <p:sp>
          <p:nvSpPr>
            <p:cNvPr id="81" name="Google Shape;672;p28">
              <a:extLst>
                <a:ext uri="{FF2B5EF4-FFF2-40B4-BE49-F238E27FC236}">
                  <a16:creationId xmlns:a16="http://schemas.microsoft.com/office/drawing/2014/main" id="{9ABED6BB-6DE0-8B48-945F-97AC4B62243F}"/>
                </a:ext>
              </a:extLst>
            </p:cNvPr>
            <p:cNvSpPr/>
            <p:nvPr/>
          </p:nvSpPr>
          <p:spPr>
            <a:xfrm>
              <a:off x="219300" y="1495063"/>
              <a:ext cx="235280" cy="235280"/>
            </a:xfrm>
            <a:custGeom>
              <a:avLst/>
              <a:gdLst/>
              <a:ahLst/>
              <a:cxnLst/>
              <a:rect l="l" t="t" r="r" b="b"/>
              <a:pathLst>
                <a:path w="14377" h="14377" extrusionOk="0">
                  <a:moveTo>
                    <a:pt x="7189" y="1"/>
                  </a:moveTo>
                  <a:cubicBezTo>
                    <a:pt x="3218" y="1"/>
                    <a:pt x="1" y="3218"/>
                    <a:pt x="1" y="7189"/>
                  </a:cubicBezTo>
                  <a:cubicBezTo>
                    <a:pt x="1" y="11160"/>
                    <a:pt x="3218" y="14377"/>
                    <a:pt x="7189" y="14377"/>
                  </a:cubicBezTo>
                  <a:cubicBezTo>
                    <a:pt x="11160" y="14377"/>
                    <a:pt x="14376" y="11160"/>
                    <a:pt x="14376" y="7189"/>
                  </a:cubicBezTo>
                  <a:cubicBezTo>
                    <a:pt x="14376" y="3218"/>
                    <a:pt x="11160" y="1"/>
                    <a:pt x="71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73;p28">
              <a:extLst>
                <a:ext uri="{FF2B5EF4-FFF2-40B4-BE49-F238E27FC236}">
                  <a16:creationId xmlns:a16="http://schemas.microsoft.com/office/drawing/2014/main" id="{1CC44B41-2826-024F-A561-B4F39A1FB380}"/>
                </a:ext>
              </a:extLst>
            </p:cNvPr>
            <p:cNvSpPr/>
            <p:nvPr/>
          </p:nvSpPr>
          <p:spPr>
            <a:xfrm>
              <a:off x="296183" y="1531132"/>
              <a:ext cx="81530" cy="81580"/>
            </a:xfrm>
            <a:custGeom>
              <a:avLst/>
              <a:gdLst/>
              <a:ahLst/>
              <a:cxnLst/>
              <a:rect l="l" t="t" r="r" b="b"/>
              <a:pathLst>
                <a:path w="4982" h="4985" extrusionOk="0">
                  <a:moveTo>
                    <a:pt x="2491" y="1"/>
                  </a:moveTo>
                  <a:cubicBezTo>
                    <a:pt x="1114" y="1"/>
                    <a:pt x="1" y="1115"/>
                    <a:pt x="1" y="2491"/>
                  </a:cubicBezTo>
                  <a:cubicBezTo>
                    <a:pt x="1" y="3868"/>
                    <a:pt x="1114" y="4985"/>
                    <a:pt x="2491" y="4985"/>
                  </a:cubicBezTo>
                  <a:cubicBezTo>
                    <a:pt x="3867" y="4985"/>
                    <a:pt x="4981" y="3868"/>
                    <a:pt x="4981" y="2491"/>
                  </a:cubicBezTo>
                  <a:cubicBezTo>
                    <a:pt x="4981" y="1115"/>
                    <a:pt x="3867" y="1"/>
                    <a:pt x="24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74;p28">
              <a:extLst>
                <a:ext uri="{FF2B5EF4-FFF2-40B4-BE49-F238E27FC236}">
                  <a16:creationId xmlns:a16="http://schemas.microsoft.com/office/drawing/2014/main" id="{DE5010AE-55F8-FE42-921C-BCD247290E56}"/>
                </a:ext>
              </a:extLst>
            </p:cNvPr>
            <p:cNvSpPr/>
            <p:nvPr/>
          </p:nvSpPr>
          <p:spPr>
            <a:xfrm>
              <a:off x="258576" y="1630337"/>
              <a:ext cx="156728" cy="89713"/>
            </a:xfrm>
            <a:custGeom>
              <a:avLst/>
              <a:gdLst/>
              <a:ahLst/>
              <a:cxnLst/>
              <a:rect l="l" t="t" r="r" b="b"/>
              <a:pathLst>
                <a:path w="9577" h="5482" extrusionOk="0">
                  <a:moveTo>
                    <a:pt x="4789" y="0"/>
                  </a:moveTo>
                  <a:cubicBezTo>
                    <a:pt x="2575" y="0"/>
                    <a:pt x="697" y="1417"/>
                    <a:pt x="0" y="3395"/>
                  </a:cubicBezTo>
                  <a:cubicBezTo>
                    <a:pt x="1198" y="4674"/>
                    <a:pt x="2898" y="5481"/>
                    <a:pt x="4789" y="5481"/>
                  </a:cubicBezTo>
                  <a:cubicBezTo>
                    <a:pt x="6680" y="5481"/>
                    <a:pt x="8379" y="4674"/>
                    <a:pt x="9577" y="3395"/>
                  </a:cubicBezTo>
                  <a:cubicBezTo>
                    <a:pt x="8881" y="1417"/>
                    <a:pt x="7003" y="0"/>
                    <a:pt x="47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675;p28">
            <a:hlinkClick r:id="" action="ppaction://noaction"/>
            <a:extLst>
              <a:ext uri="{FF2B5EF4-FFF2-40B4-BE49-F238E27FC236}">
                <a16:creationId xmlns:a16="http://schemas.microsoft.com/office/drawing/2014/main" id="{24148264-F539-5144-AEDB-1CAECEACB7AF}"/>
              </a:ext>
            </a:extLst>
          </p:cNvPr>
          <p:cNvSpPr/>
          <p:nvPr/>
        </p:nvSpPr>
        <p:spPr>
          <a:xfrm>
            <a:off x="-5350" y="4133953"/>
            <a:ext cx="738000" cy="488700"/>
          </a:xfrm>
          <a:prstGeom prst="rect">
            <a:avLst/>
          </a:prstGeom>
          <a:solidFill>
            <a:schemeClr val="lt1"/>
          </a:solidFill>
          <a:ln>
            <a:noFill/>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grpSp>
        <p:nvGrpSpPr>
          <p:cNvPr id="85" name="Google Shape;676;p28">
            <a:extLst>
              <a:ext uri="{FF2B5EF4-FFF2-40B4-BE49-F238E27FC236}">
                <a16:creationId xmlns:a16="http://schemas.microsoft.com/office/drawing/2014/main" id="{4121EDC3-2A60-D742-B3DE-D5A0B235DBB6}"/>
              </a:ext>
            </a:extLst>
          </p:cNvPr>
          <p:cNvGrpSpPr/>
          <p:nvPr/>
        </p:nvGrpSpPr>
        <p:grpSpPr>
          <a:xfrm>
            <a:off x="243251" y="4263269"/>
            <a:ext cx="235280" cy="230068"/>
            <a:chOff x="243251" y="4263269"/>
            <a:chExt cx="235280" cy="230068"/>
          </a:xfrm>
        </p:grpSpPr>
        <p:sp>
          <p:nvSpPr>
            <p:cNvPr id="86" name="Google Shape;677;p28">
              <a:extLst>
                <a:ext uri="{FF2B5EF4-FFF2-40B4-BE49-F238E27FC236}">
                  <a16:creationId xmlns:a16="http://schemas.microsoft.com/office/drawing/2014/main" id="{56A5432E-8E50-8947-860D-5E73A72EADF0}"/>
                </a:ext>
              </a:extLst>
            </p:cNvPr>
            <p:cNvSpPr/>
            <p:nvPr/>
          </p:nvSpPr>
          <p:spPr>
            <a:xfrm>
              <a:off x="243251" y="4263269"/>
              <a:ext cx="235280" cy="230068"/>
            </a:xfrm>
            <a:custGeom>
              <a:avLst/>
              <a:gdLst/>
              <a:ahLst/>
              <a:cxnLst/>
              <a:rect l="l" t="t" r="r" b="b"/>
              <a:pathLst>
                <a:path w="14377" h="14377" extrusionOk="0">
                  <a:moveTo>
                    <a:pt x="7189" y="1"/>
                  </a:moveTo>
                  <a:cubicBezTo>
                    <a:pt x="3218" y="1"/>
                    <a:pt x="1" y="3218"/>
                    <a:pt x="1" y="7189"/>
                  </a:cubicBezTo>
                  <a:cubicBezTo>
                    <a:pt x="1" y="11160"/>
                    <a:pt x="3218" y="14377"/>
                    <a:pt x="7189" y="14377"/>
                  </a:cubicBezTo>
                  <a:cubicBezTo>
                    <a:pt x="11160" y="14377"/>
                    <a:pt x="14376" y="11160"/>
                    <a:pt x="14376" y="7189"/>
                  </a:cubicBezTo>
                  <a:cubicBezTo>
                    <a:pt x="14376" y="3218"/>
                    <a:pt x="11160" y="1"/>
                    <a:pt x="71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678;p28">
              <a:extLst>
                <a:ext uri="{FF2B5EF4-FFF2-40B4-BE49-F238E27FC236}">
                  <a16:creationId xmlns:a16="http://schemas.microsoft.com/office/drawing/2014/main" id="{A614042B-F888-CE4D-A59B-BF78AE379D71}"/>
                </a:ext>
              </a:extLst>
            </p:cNvPr>
            <p:cNvGrpSpPr/>
            <p:nvPr/>
          </p:nvGrpSpPr>
          <p:grpSpPr>
            <a:xfrm>
              <a:off x="308050" y="4302550"/>
              <a:ext cx="111199" cy="151479"/>
              <a:chOff x="6748302" y="2543484"/>
              <a:chExt cx="160390" cy="218490"/>
            </a:xfrm>
          </p:grpSpPr>
          <p:sp>
            <p:nvSpPr>
              <p:cNvPr id="89" name="Google Shape;679;p28">
                <a:extLst>
                  <a:ext uri="{FF2B5EF4-FFF2-40B4-BE49-F238E27FC236}">
                    <a16:creationId xmlns:a16="http://schemas.microsoft.com/office/drawing/2014/main" id="{A6BA482D-4419-034D-8F0F-FFC6B6B10572}"/>
                  </a:ext>
                </a:extLst>
              </p:cNvPr>
              <p:cNvSpPr/>
              <p:nvPr/>
            </p:nvSpPr>
            <p:spPr>
              <a:xfrm>
                <a:off x="6748302" y="2543484"/>
                <a:ext cx="160390" cy="218490"/>
              </a:xfrm>
              <a:custGeom>
                <a:avLst/>
                <a:gdLst/>
                <a:ahLst/>
                <a:cxnLst/>
                <a:rect l="l" t="t" r="r" b="b"/>
                <a:pathLst>
                  <a:path w="5227" h="7121" extrusionOk="0">
                    <a:moveTo>
                      <a:pt x="240" y="1"/>
                    </a:moveTo>
                    <a:cubicBezTo>
                      <a:pt x="106" y="1"/>
                      <a:pt x="1" y="106"/>
                      <a:pt x="1" y="240"/>
                    </a:cubicBezTo>
                    <a:lnTo>
                      <a:pt x="1" y="6882"/>
                    </a:lnTo>
                    <a:cubicBezTo>
                      <a:pt x="1" y="7016"/>
                      <a:pt x="106" y="7121"/>
                      <a:pt x="240" y="7121"/>
                    </a:cubicBezTo>
                    <a:lnTo>
                      <a:pt x="4987" y="7121"/>
                    </a:lnTo>
                    <a:cubicBezTo>
                      <a:pt x="5121" y="7121"/>
                      <a:pt x="5226" y="7016"/>
                      <a:pt x="5226" y="6882"/>
                    </a:cubicBezTo>
                    <a:lnTo>
                      <a:pt x="5226" y="1857"/>
                    </a:lnTo>
                    <a:cubicBezTo>
                      <a:pt x="5226" y="1733"/>
                      <a:pt x="5178" y="1608"/>
                      <a:pt x="5092" y="1522"/>
                    </a:cubicBezTo>
                    <a:lnTo>
                      <a:pt x="3704" y="144"/>
                    </a:lnTo>
                    <a:cubicBezTo>
                      <a:pt x="3618" y="48"/>
                      <a:pt x="3494" y="1"/>
                      <a:pt x="3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680;p28">
                <a:extLst>
                  <a:ext uri="{FF2B5EF4-FFF2-40B4-BE49-F238E27FC236}">
                    <a16:creationId xmlns:a16="http://schemas.microsoft.com/office/drawing/2014/main" id="{7F21E4F9-C102-8740-AEB5-F006A2EF1668}"/>
                  </a:ext>
                </a:extLst>
              </p:cNvPr>
              <p:cNvSpPr/>
              <p:nvPr/>
            </p:nvSpPr>
            <p:spPr>
              <a:xfrm>
                <a:off x="6841036" y="2559235"/>
                <a:ext cx="56091" cy="56328"/>
              </a:xfrm>
              <a:custGeom>
                <a:avLst/>
                <a:gdLst/>
                <a:ahLst/>
                <a:cxnLst/>
                <a:rect l="l" t="t" r="r" b="b"/>
                <a:pathLst>
                  <a:path w="2136" h="2145" extrusionOk="0">
                    <a:moveTo>
                      <a:pt x="1" y="1"/>
                    </a:moveTo>
                    <a:lnTo>
                      <a:pt x="1" y="1666"/>
                    </a:lnTo>
                    <a:cubicBezTo>
                      <a:pt x="1" y="1924"/>
                      <a:pt x="211" y="2144"/>
                      <a:pt x="479" y="2144"/>
                    </a:cubicBezTo>
                    <a:lnTo>
                      <a:pt x="2135" y="2144"/>
                    </a:lnTo>
                    <a:lnTo>
                      <a:pt x="2135" y="1867"/>
                    </a:lnTo>
                    <a:cubicBezTo>
                      <a:pt x="2126" y="1800"/>
                      <a:pt x="2116" y="1733"/>
                      <a:pt x="2087" y="1666"/>
                    </a:cubicBezTo>
                    <a:lnTo>
                      <a:pt x="470" y="1666"/>
                    </a:lnTo>
                    <a:lnTo>
                      <a:pt x="470" y="48"/>
                    </a:lnTo>
                    <a:cubicBezTo>
                      <a:pt x="412" y="20"/>
                      <a:pt x="345" y="1"/>
                      <a:pt x="2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681;p28">
              <a:extLst>
                <a:ext uri="{FF2B5EF4-FFF2-40B4-BE49-F238E27FC236}">
                  <a16:creationId xmlns:a16="http://schemas.microsoft.com/office/drawing/2014/main" id="{1ABD87D1-38E1-7B41-9EBB-946A08F95421}"/>
                </a:ext>
              </a:extLst>
            </p:cNvPr>
            <p:cNvSpPr/>
            <p:nvPr/>
          </p:nvSpPr>
          <p:spPr>
            <a:xfrm>
              <a:off x="329548" y="4344001"/>
              <a:ext cx="68100" cy="68700"/>
            </a:xfrm>
            <a:prstGeom prst="upArrow">
              <a:avLst>
                <a:gd name="adj1" fmla="val 50000"/>
                <a:gd name="adj2"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682;p28">
            <a:hlinkClick r:id="rId5" action="ppaction://hlinksldjump"/>
            <a:extLst>
              <a:ext uri="{FF2B5EF4-FFF2-40B4-BE49-F238E27FC236}">
                <a16:creationId xmlns:a16="http://schemas.microsoft.com/office/drawing/2014/main" id="{90408E1C-E17D-5345-8EB8-DA913DDA4603}"/>
              </a:ext>
            </a:extLst>
          </p:cNvPr>
          <p:cNvSpPr/>
          <p:nvPr/>
        </p:nvSpPr>
        <p:spPr>
          <a:xfrm>
            <a:off x="279850" y="1405975"/>
            <a:ext cx="165300" cy="165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683;p28">
            <a:hlinkClick r:id="" action="ppaction://noaction"/>
            <a:extLst>
              <a:ext uri="{FF2B5EF4-FFF2-40B4-BE49-F238E27FC236}">
                <a16:creationId xmlns:a16="http://schemas.microsoft.com/office/drawing/2014/main" id="{CBE348B1-B43B-A64D-B3FE-2D71DAED788A}"/>
              </a:ext>
            </a:extLst>
          </p:cNvPr>
          <p:cNvSpPr/>
          <p:nvPr/>
        </p:nvSpPr>
        <p:spPr>
          <a:xfrm>
            <a:off x="279850" y="4302856"/>
            <a:ext cx="165300" cy="165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684;p28">
            <a:extLst>
              <a:ext uri="{FF2B5EF4-FFF2-40B4-BE49-F238E27FC236}">
                <a16:creationId xmlns:a16="http://schemas.microsoft.com/office/drawing/2014/main" id="{8304EECA-383A-F449-A924-58C9D5398C3A}"/>
              </a:ext>
            </a:extLst>
          </p:cNvPr>
          <p:cNvGrpSpPr/>
          <p:nvPr/>
        </p:nvGrpSpPr>
        <p:grpSpPr>
          <a:xfrm>
            <a:off x="5308693" y="4520572"/>
            <a:ext cx="125930" cy="125934"/>
            <a:chOff x="4125162" y="4517945"/>
            <a:chExt cx="125930" cy="125934"/>
          </a:xfrm>
        </p:grpSpPr>
        <p:sp>
          <p:nvSpPr>
            <p:cNvPr id="94" name="Google Shape;685;p28">
              <a:extLst>
                <a:ext uri="{FF2B5EF4-FFF2-40B4-BE49-F238E27FC236}">
                  <a16:creationId xmlns:a16="http://schemas.microsoft.com/office/drawing/2014/main" id="{3E554306-C7A5-3644-8338-C95DB94CA96E}"/>
                </a:ext>
              </a:extLst>
            </p:cNvPr>
            <p:cNvSpPr/>
            <p:nvPr/>
          </p:nvSpPr>
          <p:spPr>
            <a:xfrm>
              <a:off x="4125162" y="4517945"/>
              <a:ext cx="125930" cy="125934"/>
            </a:xfrm>
            <a:custGeom>
              <a:avLst/>
              <a:gdLst/>
              <a:ahLst/>
              <a:cxnLst/>
              <a:rect l="l" t="t" r="r" b="b"/>
              <a:pathLst>
                <a:path w="1641" h="1641" extrusionOk="0">
                  <a:moveTo>
                    <a:pt x="819" y="0"/>
                  </a:moveTo>
                  <a:cubicBezTo>
                    <a:pt x="369" y="0"/>
                    <a:pt x="1" y="369"/>
                    <a:pt x="1" y="822"/>
                  </a:cubicBezTo>
                  <a:cubicBezTo>
                    <a:pt x="1" y="1272"/>
                    <a:pt x="369" y="1640"/>
                    <a:pt x="819" y="1640"/>
                  </a:cubicBezTo>
                  <a:cubicBezTo>
                    <a:pt x="1272" y="1640"/>
                    <a:pt x="1641" y="1272"/>
                    <a:pt x="1641" y="822"/>
                  </a:cubicBezTo>
                  <a:cubicBezTo>
                    <a:pt x="1641" y="369"/>
                    <a:pt x="1272" y="0"/>
                    <a:pt x="819"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686;p28">
              <a:extLst>
                <a:ext uri="{FF2B5EF4-FFF2-40B4-BE49-F238E27FC236}">
                  <a16:creationId xmlns:a16="http://schemas.microsoft.com/office/drawing/2014/main" id="{3B1A898E-B6E2-F743-9386-CD84A548A041}"/>
                </a:ext>
              </a:extLst>
            </p:cNvPr>
            <p:cNvSpPr/>
            <p:nvPr/>
          </p:nvSpPr>
          <p:spPr>
            <a:xfrm>
              <a:off x="4159390"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7" y="580"/>
                    <a:pt x="747" y="375"/>
                  </a:cubicBezTo>
                  <a:cubicBezTo>
                    <a:pt x="747" y="167"/>
                    <a:pt x="580" y="0"/>
                    <a:pt x="3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图片 3">
            <a:extLst>
              <a:ext uri="{FF2B5EF4-FFF2-40B4-BE49-F238E27FC236}">
                <a16:creationId xmlns:a16="http://schemas.microsoft.com/office/drawing/2014/main" id="{5DAF02DC-D28C-DC40-B573-B143DCAC01F1}"/>
              </a:ext>
            </a:extLst>
          </p:cNvPr>
          <p:cNvPicPr>
            <a:picLocks noChangeAspect="1"/>
          </p:cNvPicPr>
          <p:nvPr/>
        </p:nvPicPr>
        <p:blipFill>
          <a:blip r:embed="rId6"/>
          <a:stretch>
            <a:fillRect/>
          </a:stretch>
        </p:blipFill>
        <p:spPr>
          <a:xfrm>
            <a:off x="5507710" y="525131"/>
            <a:ext cx="2279520" cy="3080737"/>
          </a:xfrm>
          <a:prstGeom prst="rect">
            <a:avLst/>
          </a:prstGeom>
        </p:spPr>
      </p:pic>
    </p:spTree>
    <p:extLst>
      <p:ext uri="{BB962C8B-B14F-4D97-AF65-F5344CB8AC3E}">
        <p14:creationId xmlns:p14="http://schemas.microsoft.com/office/powerpoint/2010/main" val="23555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61" name="Google Shape;651;p28">
            <a:extLst>
              <a:ext uri="{FF2B5EF4-FFF2-40B4-BE49-F238E27FC236}">
                <a16:creationId xmlns:a16="http://schemas.microsoft.com/office/drawing/2014/main" id="{A6FBAECC-8AE0-0542-8DCA-53B00F5CCE7D}"/>
              </a:ext>
            </a:extLst>
          </p:cNvPr>
          <p:cNvSpPr txBox="1">
            <a:spLocks/>
          </p:cNvSpPr>
          <p:nvPr/>
        </p:nvSpPr>
        <p:spPr>
          <a:xfrm>
            <a:off x="1261226" y="1184125"/>
            <a:ext cx="2755500" cy="75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Bebas Neue"/>
              <a:buNone/>
              <a:defRPr sz="2900" b="0" i="0" u="none" strike="noStrike" cap="none">
                <a:solidFill>
                  <a:schemeClr val="accent4"/>
                </a:solidFill>
                <a:latin typeface="Bebas Neue"/>
                <a:ea typeface="Bebas Neue"/>
                <a:cs typeface="Bebas Neue"/>
                <a:sym typeface="Bebas Neue"/>
              </a:defRPr>
            </a:lvl1pPr>
            <a:lvl2pPr marR="0" lvl="1"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9pPr>
          </a:lstStyle>
          <a:p>
            <a:pPr algn="l"/>
            <a:r>
              <a:rPr lang="zh-CN" altLang="en-US" dirty="0"/>
              <a:t>用户管理页面</a:t>
            </a:r>
          </a:p>
        </p:txBody>
      </p:sp>
      <p:sp>
        <p:nvSpPr>
          <p:cNvPr id="62" name="Google Shape;653;p28">
            <a:extLst>
              <a:ext uri="{FF2B5EF4-FFF2-40B4-BE49-F238E27FC236}">
                <a16:creationId xmlns:a16="http://schemas.microsoft.com/office/drawing/2014/main" id="{DBC15251-4917-504D-848C-0C874BEB8E56}"/>
              </a:ext>
            </a:extLst>
          </p:cNvPr>
          <p:cNvSpPr txBox="1">
            <a:spLocks/>
          </p:cNvSpPr>
          <p:nvPr/>
        </p:nvSpPr>
        <p:spPr>
          <a:xfrm>
            <a:off x="1261226" y="2095153"/>
            <a:ext cx="2755500" cy="477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Bebas Neue"/>
              <a:buNone/>
              <a:defRPr sz="2900" b="0" i="0" u="none" strike="noStrike" cap="none">
                <a:solidFill>
                  <a:schemeClr val="accent4"/>
                </a:solidFill>
                <a:latin typeface="Bebas Neue"/>
                <a:ea typeface="Bebas Neue"/>
                <a:cs typeface="Bebas Neue"/>
                <a:sym typeface="Bebas Neue"/>
              </a:defRPr>
            </a:lvl1pPr>
            <a:lvl2pPr marR="0" lvl="1"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9pPr>
          </a:lstStyle>
          <a:p>
            <a:pPr algn="l"/>
            <a:r>
              <a:rPr lang="zh-CN" altLang="en-US" sz="1600" dirty="0">
                <a:solidFill>
                  <a:schemeClr val="lt1"/>
                </a:solidFill>
                <a:latin typeface="Anaheim"/>
                <a:ea typeface="Anaheim"/>
                <a:cs typeface="Anaheim"/>
                <a:sym typeface="Anaheim"/>
              </a:rPr>
              <a:t>这个页面为</a:t>
            </a:r>
            <a:r>
              <a:rPr lang="en-US" altLang="zh-CN" sz="1600" dirty="0">
                <a:solidFill>
                  <a:schemeClr val="lt1"/>
                </a:solidFill>
                <a:latin typeface="Anaheim"/>
                <a:ea typeface="Anaheim"/>
                <a:cs typeface="Anaheim"/>
                <a:sym typeface="Anaheim"/>
              </a:rPr>
              <a:t>admin</a:t>
            </a:r>
            <a:r>
              <a:rPr lang="zh-CN" altLang="en-US" sz="1600" dirty="0">
                <a:solidFill>
                  <a:schemeClr val="lt1"/>
                </a:solidFill>
                <a:latin typeface="Anaheim"/>
                <a:ea typeface="Anaheim"/>
                <a:cs typeface="Anaheim"/>
                <a:sym typeface="Anaheim"/>
              </a:rPr>
              <a:t>专用的页面用于管理用户</a:t>
            </a:r>
          </a:p>
        </p:txBody>
      </p:sp>
      <p:sp>
        <p:nvSpPr>
          <p:cNvPr id="63" name="Google Shape;654;p28">
            <a:extLst>
              <a:ext uri="{FF2B5EF4-FFF2-40B4-BE49-F238E27FC236}">
                <a16:creationId xmlns:a16="http://schemas.microsoft.com/office/drawing/2014/main" id="{BAF76D20-F1BA-4A41-99B8-6A9144C1E39B}"/>
              </a:ext>
            </a:extLst>
          </p:cNvPr>
          <p:cNvSpPr txBox="1">
            <a:spLocks/>
          </p:cNvSpPr>
          <p:nvPr/>
        </p:nvSpPr>
        <p:spPr>
          <a:xfrm>
            <a:off x="1261226" y="2450338"/>
            <a:ext cx="2666400" cy="1256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2800"/>
              <a:buFont typeface="Anaheim"/>
              <a:buNone/>
              <a:defRPr sz="1600" b="0" i="0" u="none" strike="noStrike" cap="none">
                <a:solidFill>
                  <a:schemeClr val="lt1"/>
                </a:solidFill>
                <a:latin typeface="Anaheim"/>
                <a:ea typeface="Anaheim"/>
                <a:cs typeface="Anaheim"/>
                <a:sym typeface="Anaheim"/>
              </a:defRPr>
            </a:lvl1pPr>
            <a:lvl2pPr marL="914400" marR="0" lvl="1" indent="-317500" algn="ctr" rtl="0">
              <a:lnSpc>
                <a:spcPct val="100000"/>
              </a:lnSpc>
              <a:spcBef>
                <a:spcPts val="0"/>
              </a:spcBef>
              <a:spcAft>
                <a:spcPts val="0"/>
              </a:spcAft>
              <a:buClr>
                <a:schemeClr val="lt1"/>
              </a:buClr>
              <a:buSzPts val="2800"/>
              <a:buFont typeface="Anaheim"/>
              <a:buNone/>
              <a:defRPr sz="2800" b="0" i="0" u="none" strike="noStrike" cap="none">
                <a:solidFill>
                  <a:schemeClr val="lt1"/>
                </a:solidFill>
                <a:latin typeface="Anaheim"/>
                <a:ea typeface="Anaheim"/>
                <a:cs typeface="Anaheim"/>
                <a:sym typeface="Anaheim"/>
              </a:defRPr>
            </a:lvl2pPr>
            <a:lvl3pPr marL="1371600" marR="0" lvl="2" indent="-317500" algn="ctr" rtl="0">
              <a:lnSpc>
                <a:spcPct val="100000"/>
              </a:lnSpc>
              <a:spcBef>
                <a:spcPts val="0"/>
              </a:spcBef>
              <a:spcAft>
                <a:spcPts val="0"/>
              </a:spcAft>
              <a:buClr>
                <a:schemeClr val="lt1"/>
              </a:buClr>
              <a:buSzPts val="2800"/>
              <a:buFont typeface="Anaheim"/>
              <a:buNone/>
              <a:defRPr sz="2800" b="0" i="0" u="none" strike="noStrike" cap="none">
                <a:solidFill>
                  <a:schemeClr val="lt1"/>
                </a:solidFill>
                <a:latin typeface="Anaheim"/>
                <a:ea typeface="Anaheim"/>
                <a:cs typeface="Anaheim"/>
                <a:sym typeface="Anaheim"/>
              </a:defRPr>
            </a:lvl3pPr>
            <a:lvl4pPr marL="1828800" marR="0" lvl="3" indent="-317500" algn="ctr" rtl="0">
              <a:lnSpc>
                <a:spcPct val="100000"/>
              </a:lnSpc>
              <a:spcBef>
                <a:spcPts val="0"/>
              </a:spcBef>
              <a:spcAft>
                <a:spcPts val="0"/>
              </a:spcAft>
              <a:buClr>
                <a:schemeClr val="lt1"/>
              </a:buClr>
              <a:buSzPts val="2800"/>
              <a:buFont typeface="Anaheim"/>
              <a:buNone/>
              <a:defRPr sz="2800" b="0" i="0" u="none" strike="noStrike" cap="none">
                <a:solidFill>
                  <a:schemeClr val="lt1"/>
                </a:solidFill>
                <a:latin typeface="Anaheim"/>
                <a:ea typeface="Anaheim"/>
                <a:cs typeface="Anaheim"/>
                <a:sym typeface="Anaheim"/>
              </a:defRPr>
            </a:lvl4pPr>
            <a:lvl5pPr marL="2286000" marR="0" lvl="4" indent="-317500" algn="ctr" rtl="0">
              <a:lnSpc>
                <a:spcPct val="100000"/>
              </a:lnSpc>
              <a:spcBef>
                <a:spcPts val="0"/>
              </a:spcBef>
              <a:spcAft>
                <a:spcPts val="0"/>
              </a:spcAft>
              <a:buClr>
                <a:schemeClr val="lt1"/>
              </a:buClr>
              <a:buSzPts val="2800"/>
              <a:buFont typeface="Anaheim"/>
              <a:buNone/>
              <a:defRPr sz="2800" b="0" i="0" u="none" strike="noStrike" cap="none">
                <a:solidFill>
                  <a:schemeClr val="lt1"/>
                </a:solidFill>
                <a:latin typeface="Anaheim"/>
                <a:ea typeface="Anaheim"/>
                <a:cs typeface="Anaheim"/>
                <a:sym typeface="Anaheim"/>
              </a:defRPr>
            </a:lvl5pPr>
            <a:lvl6pPr marL="2743200" marR="0" lvl="5" indent="-317500" algn="ctr" rtl="0">
              <a:lnSpc>
                <a:spcPct val="100000"/>
              </a:lnSpc>
              <a:spcBef>
                <a:spcPts val="0"/>
              </a:spcBef>
              <a:spcAft>
                <a:spcPts val="0"/>
              </a:spcAft>
              <a:buClr>
                <a:schemeClr val="lt1"/>
              </a:buClr>
              <a:buSzPts val="2800"/>
              <a:buFont typeface="Anaheim"/>
              <a:buNone/>
              <a:defRPr sz="2800" b="0" i="0" u="none" strike="noStrike" cap="none">
                <a:solidFill>
                  <a:schemeClr val="lt1"/>
                </a:solidFill>
                <a:latin typeface="Anaheim"/>
                <a:ea typeface="Anaheim"/>
                <a:cs typeface="Anaheim"/>
                <a:sym typeface="Anaheim"/>
              </a:defRPr>
            </a:lvl6pPr>
            <a:lvl7pPr marL="3200400" marR="0" lvl="6" indent="-317500" algn="ctr" rtl="0">
              <a:lnSpc>
                <a:spcPct val="100000"/>
              </a:lnSpc>
              <a:spcBef>
                <a:spcPts val="0"/>
              </a:spcBef>
              <a:spcAft>
                <a:spcPts val="0"/>
              </a:spcAft>
              <a:buClr>
                <a:schemeClr val="lt1"/>
              </a:buClr>
              <a:buSzPts val="2800"/>
              <a:buFont typeface="Anaheim"/>
              <a:buNone/>
              <a:defRPr sz="2800" b="0" i="0" u="none" strike="noStrike" cap="none">
                <a:solidFill>
                  <a:schemeClr val="lt1"/>
                </a:solidFill>
                <a:latin typeface="Anaheim"/>
                <a:ea typeface="Anaheim"/>
                <a:cs typeface="Anaheim"/>
                <a:sym typeface="Anaheim"/>
              </a:defRPr>
            </a:lvl7pPr>
            <a:lvl8pPr marL="3657600" marR="0" lvl="7" indent="-317500" algn="ctr" rtl="0">
              <a:lnSpc>
                <a:spcPct val="100000"/>
              </a:lnSpc>
              <a:spcBef>
                <a:spcPts val="0"/>
              </a:spcBef>
              <a:spcAft>
                <a:spcPts val="0"/>
              </a:spcAft>
              <a:buClr>
                <a:schemeClr val="lt1"/>
              </a:buClr>
              <a:buSzPts val="2800"/>
              <a:buFont typeface="Anaheim"/>
              <a:buNone/>
              <a:defRPr sz="2800" b="0" i="0" u="none" strike="noStrike" cap="none">
                <a:solidFill>
                  <a:schemeClr val="lt1"/>
                </a:solidFill>
                <a:latin typeface="Anaheim"/>
                <a:ea typeface="Anaheim"/>
                <a:cs typeface="Anaheim"/>
                <a:sym typeface="Anaheim"/>
              </a:defRPr>
            </a:lvl8pPr>
            <a:lvl9pPr marL="4114800" marR="0" lvl="8" indent="-317500" algn="ctr" rtl="0">
              <a:lnSpc>
                <a:spcPct val="100000"/>
              </a:lnSpc>
              <a:spcBef>
                <a:spcPts val="0"/>
              </a:spcBef>
              <a:spcAft>
                <a:spcPts val="0"/>
              </a:spcAft>
              <a:buClr>
                <a:schemeClr val="lt1"/>
              </a:buClr>
              <a:buSzPts val="2800"/>
              <a:buFont typeface="Anaheim"/>
              <a:buNone/>
              <a:defRPr sz="2800" b="0" i="0" u="none" strike="noStrike" cap="none">
                <a:solidFill>
                  <a:schemeClr val="lt1"/>
                </a:solidFill>
                <a:latin typeface="Anaheim"/>
                <a:ea typeface="Anaheim"/>
                <a:cs typeface="Anaheim"/>
                <a:sym typeface="Anaheim"/>
              </a:defRPr>
            </a:lvl9pPr>
          </a:lstStyle>
          <a:p>
            <a:pPr marL="0" indent="0" algn="l"/>
            <a:endParaRPr lang="zh-CN" altLang="en-US" dirty="0"/>
          </a:p>
        </p:txBody>
      </p:sp>
      <p:grpSp>
        <p:nvGrpSpPr>
          <p:cNvPr id="64" name="Google Shape;655;p28">
            <a:extLst>
              <a:ext uri="{FF2B5EF4-FFF2-40B4-BE49-F238E27FC236}">
                <a16:creationId xmlns:a16="http://schemas.microsoft.com/office/drawing/2014/main" id="{2CB5A638-B218-E146-A797-B19184DB25FD}"/>
              </a:ext>
            </a:extLst>
          </p:cNvPr>
          <p:cNvGrpSpPr/>
          <p:nvPr/>
        </p:nvGrpSpPr>
        <p:grpSpPr>
          <a:xfrm>
            <a:off x="219300" y="499775"/>
            <a:ext cx="283200" cy="194475"/>
            <a:chOff x="-807400" y="499775"/>
            <a:chExt cx="283200" cy="194475"/>
          </a:xfrm>
        </p:grpSpPr>
        <p:cxnSp>
          <p:nvCxnSpPr>
            <p:cNvPr id="65" name="Google Shape;656;p28">
              <a:extLst>
                <a:ext uri="{FF2B5EF4-FFF2-40B4-BE49-F238E27FC236}">
                  <a16:creationId xmlns:a16="http://schemas.microsoft.com/office/drawing/2014/main" id="{C23B270F-EAFD-7444-BAAF-F97E2720D6DA}"/>
                </a:ext>
              </a:extLst>
            </p:cNvPr>
            <p:cNvCxnSpPr/>
            <p:nvPr/>
          </p:nvCxnSpPr>
          <p:spPr>
            <a:xfrm>
              <a:off x="-807400" y="499775"/>
              <a:ext cx="283200" cy="0"/>
            </a:xfrm>
            <a:prstGeom prst="straightConnector1">
              <a:avLst/>
            </a:prstGeom>
            <a:noFill/>
            <a:ln w="19050" cap="flat" cmpd="sng">
              <a:solidFill>
                <a:schemeClr val="accent4"/>
              </a:solidFill>
              <a:prstDash val="solid"/>
              <a:round/>
              <a:headEnd type="none" w="med" len="med"/>
              <a:tailEnd type="none" w="med" len="med"/>
            </a:ln>
          </p:spPr>
        </p:cxnSp>
        <p:cxnSp>
          <p:nvCxnSpPr>
            <p:cNvPr id="66" name="Google Shape;657;p28">
              <a:extLst>
                <a:ext uri="{FF2B5EF4-FFF2-40B4-BE49-F238E27FC236}">
                  <a16:creationId xmlns:a16="http://schemas.microsoft.com/office/drawing/2014/main" id="{9A3C9300-AD8F-0E41-8EAD-28BC2D6B59D9}"/>
                </a:ext>
              </a:extLst>
            </p:cNvPr>
            <p:cNvCxnSpPr/>
            <p:nvPr/>
          </p:nvCxnSpPr>
          <p:spPr>
            <a:xfrm>
              <a:off x="-807400" y="597013"/>
              <a:ext cx="283200" cy="0"/>
            </a:xfrm>
            <a:prstGeom prst="straightConnector1">
              <a:avLst/>
            </a:prstGeom>
            <a:noFill/>
            <a:ln w="19050" cap="flat" cmpd="sng">
              <a:solidFill>
                <a:schemeClr val="accent4"/>
              </a:solidFill>
              <a:prstDash val="solid"/>
              <a:round/>
              <a:headEnd type="none" w="med" len="med"/>
              <a:tailEnd type="none" w="med" len="med"/>
            </a:ln>
          </p:spPr>
        </p:cxnSp>
        <p:cxnSp>
          <p:nvCxnSpPr>
            <p:cNvPr id="67" name="Google Shape;658;p28">
              <a:extLst>
                <a:ext uri="{FF2B5EF4-FFF2-40B4-BE49-F238E27FC236}">
                  <a16:creationId xmlns:a16="http://schemas.microsoft.com/office/drawing/2014/main" id="{CBDFE355-C004-404C-A310-CB5F692D8BC1}"/>
                </a:ext>
              </a:extLst>
            </p:cNvPr>
            <p:cNvCxnSpPr/>
            <p:nvPr/>
          </p:nvCxnSpPr>
          <p:spPr>
            <a:xfrm>
              <a:off x="-807400" y="694250"/>
              <a:ext cx="283200" cy="0"/>
            </a:xfrm>
            <a:prstGeom prst="straightConnector1">
              <a:avLst/>
            </a:prstGeom>
            <a:noFill/>
            <a:ln w="19050" cap="flat" cmpd="sng">
              <a:solidFill>
                <a:schemeClr val="accent4"/>
              </a:solidFill>
              <a:prstDash val="solid"/>
              <a:round/>
              <a:headEnd type="none" w="med" len="med"/>
              <a:tailEnd type="none" w="med" len="med"/>
            </a:ln>
          </p:spPr>
        </p:cxnSp>
      </p:grpSp>
      <p:sp>
        <p:nvSpPr>
          <p:cNvPr id="68" name="Google Shape;659;p28">
            <a:hlinkClick r:id="" action="ppaction://noaction"/>
            <a:extLst>
              <a:ext uri="{FF2B5EF4-FFF2-40B4-BE49-F238E27FC236}">
                <a16:creationId xmlns:a16="http://schemas.microsoft.com/office/drawing/2014/main" id="{C2D067DF-B742-9B4D-A4FE-7AA7CCEDD96A}"/>
              </a:ext>
            </a:extLst>
          </p:cNvPr>
          <p:cNvSpPr/>
          <p:nvPr/>
        </p:nvSpPr>
        <p:spPr>
          <a:xfrm>
            <a:off x="-2700" y="3651999"/>
            <a:ext cx="732600" cy="488700"/>
          </a:xfrm>
          <a:prstGeom prst="rect">
            <a:avLst/>
          </a:prstGeom>
          <a:noFill/>
          <a:ln>
            <a:noFill/>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69" name="Google Shape;660;p28">
            <a:hlinkClick r:id="" action="ppaction://noaction"/>
            <a:extLst>
              <a:ext uri="{FF2B5EF4-FFF2-40B4-BE49-F238E27FC236}">
                <a16:creationId xmlns:a16="http://schemas.microsoft.com/office/drawing/2014/main" id="{609566FB-3447-194C-856F-1108D3D0B215}"/>
              </a:ext>
            </a:extLst>
          </p:cNvPr>
          <p:cNvSpPr/>
          <p:nvPr/>
        </p:nvSpPr>
        <p:spPr>
          <a:xfrm>
            <a:off x="-2700" y="3169995"/>
            <a:ext cx="732600" cy="488700"/>
          </a:xfrm>
          <a:prstGeom prst="rect">
            <a:avLst/>
          </a:prstGeom>
          <a:noFill/>
          <a:ln>
            <a:noFill/>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70" name="Google Shape;661;p28">
            <a:hlinkClick r:id="" action="ppaction://noaction"/>
            <a:extLst>
              <a:ext uri="{FF2B5EF4-FFF2-40B4-BE49-F238E27FC236}">
                <a16:creationId xmlns:a16="http://schemas.microsoft.com/office/drawing/2014/main" id="{CAB88273-CEFD-0645-850F-BFB3B87C7F88}"/>
              </a:ext>
            </a:extLst>
          </p:cNvPr>
          <p:cNvSpPr/>
          <p:nvPr/>
        </p:nvSpPr>
        <p:spPr>
          <a:xfrm>
            <a:off x="-2700" y="2687992"/>
            <a:ext cx="732600" cy="488700"/>
          </a:xfrm>
          <a:prstGeom prst="rect">
            <a:avLst/>
          </a:prstGeom>
          <a:noFill/>
          <a:ln>
            <a:noFill/>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71" name="Google Shape;662;p28">
            <a:hlinkClick r:id="rId3" action="ppaction://hlinksldjump"/>
            <a:extLst>
              <a:ext uri="{FF2B5EF4-FFF2-40B4-BE49-F238E27FC236}">
                <a16:creationId xmlns:a16="http://schemas.microsoft.com/office/drawing/2014/main" id="{A8327734-10A1-D346-B0DC-47D5447F0078}"/>
              </a:ext>
            </a:extLst>
          </p:cNvPr>
          <p:cNvSpPr/>
          <p:nvPr/>
        </p:nvSpPr>
        <p:spPr>
          <a:xfrm>
            <a:off x="-2700" y="2205988"/>
            <a:ext cx="732600" cy="488700"/>
          </a:xfrm>
          <a:prstGeom prst="rect">
            <a:avLst/>
          </a:prstGeom>
          <a:noFill/>
          <a:ln>
            <a:noFill/>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72" name="Google Shape;663;p28">
            <a:hlinkClick r:id="rId4" action="ppaction://hlinksldjump"/>
            <a:extLst>
              <a:ext uri="{FF2B5EF4-FFF2-40B4-BE49-F238E27FC236}">
                <a16:creationId xmlns:a16="http://schemas.microsoft.com/office/drawing/2014/main" id="{3A269499-882A-1D49-87FA-E8A8C0F5321B}"/>
              </a:ext>
            </a:extLst>
          </p:cNvPr>
          <p:cNvSpPr/>
          <p:nvPr/>
        </p:nvSpPr>
        <p:spPr>
          <a:xfrm>
            <a:off x="-2700" y="1723985"/>
            <a:ext cx="732600" cy="488700"/>
          </a:xfrm>
          <a:prstGeom prst="rect">
            <a:avLst/>
          </a:prstGeom>
          <a:noFill/>
          <a:ln>
            <a:noFill/>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73" name="Google Shape;664;p28">
            <a:extLst>
              <a:ext uri="{FF2B5EF4-FFF2-40B4-BE49-F238E27FC236}">
                <a16:creationId xmlns:a16="http://schemas.microsoft.com/office/drawing/2014/main" id="{4BCC59AF-01FA-D14C-9E3F-01AE02B7FBD4}"/>
              </a:ext>
            </a:extLst>
          </p:cNvPr>
          <p:cNvSpPr/>
          <p:nvPr/>
        </p:nvSpPr>
        <p:spPr>
          <a:xfrm>
            <a:off x="219500" y="3833325"/>
            <a:ext cx="282900" cy="126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600">
                <a:solidFill>
                  <a:schemeClr val="accent4"/>
                </a:solidFill>
                <a:latin typeface="Bebas Neue"/>
                <a:ea typeface="Bebas Neue"/>
                <a:cs typeface="Bebas Neue"/>
                <a:sym typeface="Bebas Neue"/>
              </a:rPr>
              <a:t>Fri</a:t>
            </a:r>
            <a:endParaRPr sz="1600">
              <a:solidFill>
                <a:schemeClr val="accent4"/>
              </a:solidFill>
              <a:latin typeface="Bebas Neue"/>
              <a:ea typeface="Bebas Neue"/>
              <a:cs typeface="Bebas Neue"/>
              <a:sym typeface="Bebas Neue"/>
            </a:endParaRPr>
          </a:p>
        </p:txBody>
      </p:sp>
      <p:sp>
        <p:nvSpPr>
          <p:cNvPr id="74" name="Google Shape;665;p28">
            <a:extLst>
              <a:ext uri="{FF2B5EF4-FFF2-40B4-BE49-F238E27FC236}">
                <a16:creationId xmlns:a16="http://schemas.microsoft.com/office/drawing/2014/main" id="{0120A2D6-DC0C-9048-AED5-50036E771D42}"/>
              </a:ext>
            </a:extLst>
          </p:cNvPr>
          <p:cNvSpPr/>
          <p:nvPr/>
        </p:nvSpPr>
        <p:spPr>
          <a:xfrm>
            <a:off x="219500" y="3351373"/>
            <a:ext cx="282900" cy="126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600">
                <a:solidFill>
                  <a:schemeClr val="accent4"/>
                </a:solidFill>
                <a:latin typeface="Bebas Neue"/>
                <a:ea typeface="Bebas Neue"/>
                <a:cs typeface="Bebas Neue"/>
                <a:sym typeface="Bebas Neue"/>
              </a:rPr>
              <a:t>Thu</a:t>
            </a:r>
            <a:endParaRPr sz="1600">
              <a:solidFill>
                <a:schemeClr val="accent4"/>
              </a:solidFill>
              <a:latin typeface="Bebas Neue"/>
              <a:ea typeface="Bebas Neue"/>
              <a:cs typeface="Bebas Neue"/>
              <a:sym typeface="Bebas Neue"/>
            </a:endParaRPr>
          </a:p>
        </p:txBody>
      </p:sp>
      <p:sp>
        <p:nvSpPr>
          <p:cNvPr id="75" name="Google Shape;666;p28">
            <a:extLst>
              <a:ext uri="{FF2B5EF4-FFF2-40B4-BE49-F238E27FC236}">
                <a16:creationId xmlns:a16="http://schemas.microsoft.com/office/drawing/2014/main" id="{30D9D256-296A-FC46-BA3D-2EC45251351A}"/>
              </a:ext>
            </a:extLst>
          </p:cNvPr>
          <p:cNvSpPr/>
          <p:nvPr/>
        </p:nvSpPr>
        <p:spPr>
          <a:xfrm>
            <a:off x="219500" y="2869371"/>
            <a:ext cx="282900" cy="126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600">
                <a:solidFill>
                  <a:schemeClr val="accent4"/>
                </a:solidFill>
                <a:latin typeface="Bebas Neue"/>
                <a:ea typeface="Bebas Neue"/>
                <a:cs typeface="Bebas Neue"/>
                <a:sym typeface="Bebas Neue"/>
              </a:rPr>
              <a:t>Wed</a:t>
            </a:r>
            <a:endParaRPr sz="1600">
              <a:solidFill>
                <a:schemeClr val="accent4"/>
              </a:solidFill>
              <a:latin typeface="Bebas Neue"/>
              <a:ea typeface="Bebas Neue"/>
              <a:cs typeface="Bebas Neue"/>
              <a:sym typeface="Bebas Neue"/>
            </a:endParaRPr>
          </a:p>
        </p:txBody>
      </p:sp>
      <p:sp>
        <p:nvSpPr>
          <p:cNvPr id="76" name="Google Shape;667;p28">
            <a:extLst>
              <a:ext uri="{FF2B5EF4-FFF2-40B4-BE49-F238E27FC236}">
                <a16:creationId xmlns:a16="http://schemas.microsoft.com/office/drawing/2014/main" id="{2EEC0A83-F44E-E34E-99EA-83DCC24AA727}"/>
              </a:ext>
            </a:extLst>
          </p:cNvPr>
          <p:cNvSpPr/>
          <p:nvPr/>
        </p:nvSpPr>
        <p:spPr>
          <a:xfrm>
            <a:off x="219500" y="2387403"/>
            <a:ext cx="282900" cy="126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600">
                <a:solidFill>
                  <a:schemeClr val="accent4"/>
                </a:solidFill>
                <a:latin typeface="Bebas Neue"/>
                <a:ea typeface="Bebas Neue"/>
                <a:cs typeface="Bebas Neue"/>
                <a:sym typeface="Bebas Neue"/>
              </a:rPr>
              <a:t>Tue</a:t>
            </a:r>
            <a:endParaRPr sz="1600">
              <a:solidFill>
                <a:schemeClr val="accent4"/>
              </a:solidFill>
              <a:latin typeface="Bebas Neue"/>
              <a:ea typeface="Bebas Neue"/>
              <a:cs typeface="Bebas Neue"/>
              <a:sym typeface="Bebas Neue"/>
            </a:endParaRPr>
          </a:p>
        </p:txBody>
      </p:sp>
      <p:sp>
        <p:nvSpPr>
          <p:cNvPr id="77" name="Google Shape;668;p28">
            <a:extLst>
              <a:ext uri="{FF2B5EF4-FFF2-40B4-BE49-F238E27FC236}">
                <a16:creationId xmlns:a16="http://schemas.microsoft.com/office/drawing/2014/main" id="{93DA04A4-AD60-0346-8BE6-9023AAE7D362}"/>
              </a:ext>
            </a:extLst>
          </p:cNvPr>
          <p:cNvSpPr/>
          <p:nvPr/>
        </p:nvSpPr>
        <p:spPr>
          <a:xfrm>
            <a:off x="219500" y="1871100"/>
            <a:ext cx="282900" cy="194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600">
                <a:solidFill>
                  <a:schemeClr val="accent4"/>
                </a:solidFill>
                <a:latin typeface="Bebas Neue"/>
                <a:ea typeface="Bebas Neue"/>
                <a:cs typeface="Bebas Neue"/>
                <a:sym typeface="Bebas Neue"/>
              </a:rPr>
              <a:t>Mon</a:t>
            </a:r>
            <a:endParaRPr sz="1600">
              <a:solidFill>
                <a:schemeClr val="accent4"/>
              </a:solidFill>
              <a:latin typeface="Bebas Neue"/>
              <a:ea typeface="Bebas Neue"/>
              <a:cs typeface="Bebas Neue"/>
              <a:sym typeface="Bebas Neue"/>
            </a:endParaRPr>
          </a:p>
        </p:txBody>
      </p:sp>
      <p:sp>
        <p:nvSpPr>
          <p:cNvPr id="78" name="Google Shape;669;p28">
            <a:hlinkClick r:id="rId5" action="ppaction://hlinksldjump"/>
            <a:extLst>
              <a:ext uri="{FF2B5EF4-FFF2-40B4-BE49-F238E27FC236}">
                <a16:creationId xmlns:a16="http://schemas.microsoft.com/office/drawing/2014/main" id="{7E00060C-6DC7-6541-875C-C8566525A9C7}"/>
              </a:ext>
            </a:extLst>
          </p:cNvPr>
          <p:cNvSpPr/>
          <p:nvPr/>
        </p:nvSpPr>
        <p:spPr>
          <a:xfrm>
            <a:off x="-5350" y="1243478"/>
            <a:ext cx="738000" cy="488700"/>
          </a:xfrm>
          <a:prstGeom prst="rect">
            <a:avLst/>
          </a:prstGeom>
          <a:solidFill>
            <a:schemeClr val="lt1"/>
          </a:solidFill>
          <a:ln>
            <a:noFill/>
          </a:ln>
          <a:effectLst>
            <a:outerShdw blurRad="57150" dist="19050" dir="7920000" algn="bl" rotWithShape="0">
              <a:schemeClr val="accent4">
                <a:alpha val="20000"/>
              </a:schemeClr>
            </a:outerShdw>
          </a:effectLst>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79" name="Google Shape;670;p28">
            <a:extLst>
              <a:ext uri="{FF2B5EF4-FFF2-40B4-BE49-F238E27FC236}">
                <a16:creationId xmlns:a16="http://schemas.microsoft.com/office/drawing/2014/main" id="{73981740-D8E2-9A4B-8911-612EE7CF0245}"/>
              </a:ext>
            </a:extLst>
          </p:cNvPr>
          <p:cNvSpPr/>
          <p:nvPr/>
        </p:nvSpPr>
        <p:spPr>
          <a:xfrm>
            <a:off x="-5350" y="1243743"/>
            <a:ext cx="84600" cy="488700"/>
          </a:xfrm>
          <a:prstGeom prst="rect">
            <a:avLst/>
          </a:prstGeom>
          <a:solidFill>
            <a:schemeClr val="accent2"/>
          </a:solidFill>
          <a:ln>
            <a:noFill/>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grpSp>
        <p:nvGrpSpPr>
          <p:cNvPr id="80" name="Google Shape;671;p28">
            <a:extLst>
              <a:ext uri="{FF2B5EF4-FFF2-40B4-BE49-F238E27FC236}">
                <a16:creationId xmlns:a16="http://schemas.microsoft.com/office/drawing/2014/main" id="{454C6867-F63A-6E4A-B2A5-1ABF323027A8}"/>
              </a:ext>
            </a:extLst>
          </p:cNvPr>
          <p:cNvGrpSpPr/>
          <p:nvPr/>
        </p:nvGrpSpPr>
        <p:grpSpPr>
          <a:xfrm>
            <a:off x="244238" y="1373107"/>
            <a:ext cx="235280" cy="230080"/>
            <a:chOff x="219300" y="1495063"/>
            <a:chExt cx="235280" cy="235280"/>
          </a:xfrm>
        </p:grpSpPr>
        <p:sp>
          <p:nvSpPr>
            <p:cNvPr id="81" name="Google Shape;672;p28">
              <a:extLst>
                <a:ext uri="{FF2B5EF4-FFF2-40B4-BE49-F238E27FC236}">
                  <a16:creationId xmlns:a16="http://schemas.microsoft.com/office/drawing/2014/main" id="{9ABED6BB-6DE0-8B48-945F-97AC4B62243F}"/>
                </a:ext>
              </a:extLst>
            </p:cNvPr>
            <p:cNvSpPr/>
            <p:nvPr/>
          </p:nvSpPr>
          <p:spPr>
            <a:xfrm>
              <a:off x="219300" y="1495063"/>
              <a:ext cx="235280" cy="235280"/>
            </a:xfrm>
            <a:custGeom>
              <a:avLst/>
              <a:gdLst/>
              <a:ahLst/>
              <a:cxnLst/>
              <a:rect l="l" t="t" r="r" b="b"/>
              <a:pathLst>
                <a:path w="14377" h="14377" extrusionOk="0">
                  <a:moveTo>
                    <a:pt x="7189" y="1"/>
                  </a:moveTo>
                  <a:cubicBezTo>
                    <a:pt x="3218" y="1"/>
                    <a:pt x="1" y="3218"/>
                    <a:pt x="1" y="7189"/>
                  </a:cubicBezTo>
                  <a:cubicBezTo>
                    <a:pt x="1" y="11160"/>
                    <a:pt x="3218" y="14377"/>
                    <a:pt x="7189" y="14377"/>
                  </a:cubicBezTo>
                  <a:cubicBezTo>
                    <a:pt x="11160" y="14377"/>
                    <a:pt x="14376" y="11160"/>
                    <a:pt x="14376" y="7189"/>
                  </a:cubicBezTo>
                  <a:cubicBezTo>
                    <a:pt x="14376" y="3218"/>
                    <a:pt x="11160" y="1"/>
                    <a:pt x="71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73;p28">
              <a:extLst>
                <a:ext uri="{FF2B5EF4-FFF2-40B4-BE49-F238E27FC236}">
                  <a16:creationId xmlns:a16="http://schemas.microsoft.com/office/drawing/2014/main" id="{1CC44B41-2826-024F-A561-B4F39A1FB380}"/>
                </a:ext>
              </a:extLst>
            </p:cNvPr>
            <p:cNvSpPr/>
            <p:nvPr/>
          </p:nvSpPr>
          <p:spPr>
            <a:xfrm>
              <a:off x="296183" y="1531132"/>
              <a:ext cx="81530" cy="81580"/>
            </a:xfrm>
            <a:custGeom>
              <a:avLst/>
              <a:gdLst/>
              <a:ahLst/>
              <a:cxnLst/>
              <a:rect l="l" t="t" r="r" b="b"/>
              <a:pathLst>
                <a:path w="4982" h="4985" extrusionOk="0">
                  <a:moveTo>
                    <a:pt x="2491" y="1"/>
                  </a:moveTo>
                  <a:cubicBezTo>
                    <a:pt x="1114" y="1"/>
                    <a:pt x="1" y="1115"/>
                    <a:pt x="1" y="2491"/>
                  </a:cubicBezTo>
                  <a:cubicBezTo>
                    <a:pt x="1" y="3868"/>
                    <a:pt x="1114" y="4985"/>
                    <a:pt x="2491" y="4985"/>
                  </a:cubicBezTo>
                  <a:cubicBezTo>
                    <a:pt x="3867" y="4985"/>
                    <a:pt x="4981" y="3868"/>
                    <a:pt x="4981" y="2491"/>
                  </a:cubicBezTo>
                  <a:cubicBezTo>
                    <a:pt x="4981" y="1115"/>
                    <a:pt x="3867" y="1"/>
                    <a:pt x="24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74;p28">
              <a:extLst>
                <a:ext uri="{FF2B5EF4-FFF2-40B4-BE49-F238E27FC236}">
                  <a16:creationId xmlns:a16="http://schemas.microsoft.com/office/drawing/2014/main" id="{DE5010AE-55F8-FE42-921C-BCD247290E56}"/>
                </a:ext>
              </a:extLst>
            </p:cNvPr>
            <p:cNvSpPr/>
            <p:nvPr/>
          </p:nvSpPr>
          <p:spPr>
            <a:xfrm>
              <a:off x="258576" y="1630337"/>
              <a:ext cx="156728" cy="89713"/>
            </a:xfrm>
            <a:custGeom>
              <a:avLst/>
              <a:gdLst/>
              <a:ahLst/>
              <a:cxnLst/>
              <a:rect l="l" t="t" r="r" b="b"/>
              <a:pathLst>
                <a:path w="9577" h="5482" extrusionOk="0">
                  <a:moveTo>
                    <a:pt x="4789" y="0"/>
                  </a:moveTo>
                  <a:cubicBezTo>
                    <a:pt x="2575" y="0"/>
                    <a:pt x="697" y="1417"/>
                    <a:pt x="0" y="3395"/>
                  </a:cubicBezTo>
                  <a:cubicBezTo>
                    <a:pt x="1198" y="4674"/>
                    <a:pt x="2898" y="5481"/>
                    <a:pt x="4789" y="5481"/>
                  </a:cubicBezTo>
                  <a:cubicBezTo>
                    <a:pt x="6680" y="5481"/>
                    <a:pt x="8379" y="4674"/>
                    <a:pt x="9577" y="3395"/>
                  </a:cubicBezTo>
                  <a:cubicBezTo>
                    <a:pt x="8881" y="1417"/>
                    <a:pt x="7003" y="0"/>
                    <a:pt x="47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675;p28">
            <a:hlinkClick r:id="" action="ppaction://noaction"/>
            <a:extLst>
              <a:ext uri="{FF2B5EF4-FFF2-40B4-BE49-F238E27FC236}">
                <a16:creationId xmlns:a16="http://schemas.microsoft.com/office/drawing/2014/main" id="{24148264-F539-5144-AEDB-1CAECEACB7AF}"/>
              </a:ext>
            </a:extLst>
          </p:cNvPr>
          <p:cNvSpPr/>
          <p:nvPr/>
        </p:nvSpPr>
        <p:spPr>
          <a:xfrm>
            <a:off x="-5350" y="4133953"/>
            <a:ext cx="738000" cy="488700"/>
          </a:xfrm>
          <a:prstGeom prst="rect">
            <a:avLst/>
          </a:prstGeom>
          <a:solidFill>
            <a:schemeClr val="lt1"/>
          </a:solidFill>
          <a:ln>
            <a:noFill/>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grpSp>
        <p:nvGrpSpPr>
          <p:cNvPr id="85" name="Google Shape;676;p28">
            <a:extLst>
              <a:ext uri="{FF2B5EF4-FFF2-40B4-BE49-F238E27FC236}">
                <a16:creationId xmlns:a16="http://schemas.microsoft.com/office/drawing/2014/main" id="{4121EDC3-2A60-D742-B3DE-D5A0B235DBB6}"/>
              </a:ext>
            </a:extLst>
          </p:cNvPr>
          <p:cNvGrpSpPr/>
          <p:nvPr/>
        </p:nvGrpSpPr>
        <p:grpSpPr>
          <a:xfrm>
            <a:off x="243251" y="4263269"/>
            <a:ext cx="235280" cy="230068"/>
            <a:chOff x="243251" y="4263269"/>
            <a:chExt cx="235280" cy="230068"/>
          </a:xfrm>
        </p:grpSpPr>
        <p:sp>
          <p:nvSpPr>
            <p:cNvPr id="86" name="Google Shape;677;p28">
              <a:extLst>
                <a:ext uri="{FF2B5EF4-FFF2-40B4-BE49-F238E27FC236}">
                  <a16:creationId xmlns:a16="http://schemas.microsoft.com/office/drawing/2014/main" id="{56A5432E-8E50-8947-860D-5E73A72EADF0}"/>
                </a:ext>
              </a:extLst>
            </p:cNvPr>
            <p:cNvSpPr/>
            <p:nvPr/>
          </p:nvSpPr>
          <p:spPr>
            <a:xfrm>
              <a:off x="243251" y="4263269"/>
              <a:ext cx="235280" cy="230068"/>
            </a:xfrm>
            <a:custGeom>
              <a:avLst/>
              <a:gdLst/>
              <a:ahLst/>
              <a:cxnLst/>
              <a:rect l="l" t="t" r="r" b="b"/>
              <a:pathLst>
                <a:path w="14377" h="14377" extrusionOk="0">
                  <a:moveTo>
                    <a:pt x="7189" y="1"/>
                  </a:moveTo>
                  <a:cubicBezTo>
                    <a:pt x="3218" y="1"/>
                    <a:pt x="1" y="3218"/>
                    <a:pt x="1" y="7189"/>
                  </a:cubicBezTo>
                  <a:cubicBezTo>
                    <a:pt x="1" y="11160"/>
                    <a:pt x="3218" y="14377"/>
                    <a:pt x="7189" y="14377"/>
                  </a:cubicBezTo>
                  <a:cubicBezTo>
                    <a:pt x="11160" y="14377"/>
                    <a:pt x="14376" y="11160"/>
                    <a:pt x="14376" y="7189"/>
                  </a:cubicBezTo>
                  <a:cubicBezTo>
                    <a:pt x="14376" y="3218"/>
                    <a:pt x="11160" y="1"/>
                    <a:pt x="71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678;p28">
              <a:extLst>
                <a:ext uri="{FF2B5EF4-FFF2-40B4-BE49-F238E27FC236}">
                  <a16:creationId xmlns:a16="http://schemas.microsoft.com/office/drawing/2014/main" id="{A614042B-F888-CE4D-A59B-BF78AE379D71}"/>
                </a:ext>
              </a:extLst>
            </p:cNvPr>
            <p:cNvGrpSpPr/>
            <p:nvPr/>
          </p:nvGrpSpPr>
          <p:grpSpPr>
            <a:xfrm>
              <a:off x="308050" y="4302550"/>
              <a:ext cx="111199" cy="151479"/>
              <a:chOff x="6748302" y="2543484"/>
              <a:chExt cx="160390" cy="218490"/>
            </a:xfrm>
          </p:grpSpPr>
          <p:sp>
            <p:nvSpPr>
              <p:cNvPr id="89" name="Google Shape;679;p28">
                <a:extLst>
                  <a:ext uri="{FF2B5EF4-FFF2-40B4-BE49-F238E27FC236}">
                    <a16:creationId xmlns:a16="http://schemas.microsoft.com/office/drawing/2014/main" id="{A6BA482D-4419-034D-8F0F-FFC6B6B10572}"/>
                  </a:ext>
                </a:extLst>
              </p:cNvPr>
              <p:cNvSpPr/>
              <p:nvPr/>
            </p:nvSpPr>
            <p:spPr>
              <a:xfrm>
                <a:off x="6748302" y="2543484"/>
                <a:ext cx="160390" cy="218490"/>
              </a:xfrm>
              <a:custGeom>
                <a:avLst/>
                <a:gdLst/>
                <a:ahLst/>
                <a:cxnLst/>
                <a:rect l="l" t="t" r="r" b="b"/>
                <a:pathLst>
                  <a:path w="5227" h="7121" extrusionOk="0">
                    <a:moveTo>
                      <a:pt x="240" y="1"/>
                    </a:moveTo>
                    <a:cubicBezTo>
                      <a:pt x="106" y="1"/>
                      <a:pt x="1" y="106"/>
                      <a:pt x="1" y="240"/>
                    </a:cubicBezTo>
                    <a:lnTo>
                      <a:pt x="1" y="6882"/>
                    </a:lnTo>
                    <a:cubicBezTo>
                      <a:pt x="1" y="7016"/>
                      <a:pt x="106" y="7121"/>
                      <a:pt x="240" y="7121"/>
                    </a:cubicBezTo>
                    <a:lnTo>
                      <a:pt x="4987" y="7121"/>
                    </a:lnTo>
                    <a:cubicBezTo>
                      <a:pt x="5121" y="7121"/>
                      <a:pt x="5226" y="7016"/>
                      <a:pt x="5226" y="6882"/>
                    </a:cubicBezTo>
                    <a:lnTo>
                      <a:pt x="5226" y="1857"/>
                    </a:lnTo>
                    <a:cubicBezTo>
                      <a:pt x="5226" y="1733"/>
                      <a:pt x="5178" y="1608"/>
                      <a:pt x="5092" y="1522"/>
                    </a:cubicBezTo>
                    <a:lnTo>
                      <a:pt x="3704" y="144"/>
                    </a:lnTo>
                    <a:cubicBezTo>
                      <a:pt x="3618" y="48"/>
                      <a:pt x="3494" y="1"/>
                      <a:pt x="3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680;p28">
                <a:extLst>
                  <a:ext uri="{FF2B5EF4-FFF2-40B4-BE49-F238E27FC236}">
                    <a16:creationId xmlns:a16="http://schemas.microsoft.com/office/drawing/2014/main" id="{7F21E4F9-C102-8740-AEB5-F006A2EF1668}"/>
                  </a:ext>
                </a:extLst>
              </p:cNvPr>
              <p:cNvSpPr/>
              <p:nvPr/>
            </p:nvSpPr>
            <p:spPr>
              <a:xfrm>
                <a:off x="6841036" y="2559235"/>
                <a:ext cx="56091" cy="56328"/>
              </a:xfrm>
              <a:custGeom>
                <a:avLst/>
                <a:gdLst/>
                <a:ahLst/>
                <a:cxnLst/>
                <a:rect l="l" t="t" r="r" b="b"/>
                <a:pathLst>
                  <a:path w="2136" h="2145" extrusionOk="0">
                    <a:moveTo>
                      <a:pt x="1" y="1"/>
                    </a:moveTo>
                    <a:lnTo>
                      <a:pt x="1" y="1666"/>
                    </a:lnTo>
                    <a:cubicBezTo>
                      <a:pt x="1" y="1924"/>
                      <a:pt x="211" y="2144"/>
                      <a:pt x="479" y="2144"/>
                    </a:cubicBezTo>
                    <a:lnTo>
                      <a:pt x="2135" y="2144"/>
                    </a:lnTo>
                    <a:lnTo>
                      <a:pt x="2135" y="1867"/>
                    </a:lnTo>
                    <a:cubicBezTo>
                      <a:pt x="2126" y="1800"/>
                      <a:pt x="2116" y="1733"/>
                      <a:pt x="2087" y="1666"/>
                    </a:cubicBezTo>
                    <a:lnTo>
                      <a:pt x="470" y="1666"/>
                    </a:lnTo>
                    <a:lnTo>
                      <a:pt x="470" y="48"/>
                    </a:lnTo>
                    <a:cubicBezTo>
                      <a:pt x="412" y="20"/>
                      <a:pt x="345" y="1"/>
                      <a:pt x="2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681;p28">
              <a:extLst>
                <a:ext uri="{FF2B5EF4-FFF2-40B4-BE49-F238E27FC236}">
                  <a16:creationId xmlns:a16="http://schemas.microsoft.com/office/drawing/2014/main" id="{1ABD87D1-38E1-7B41-9EBB-946A08F95421}"/>
                </a:ext>
              </a:extLst>
            </p:cNvPr>
            <p:cNvSpPr/>
            <p:nvPr/>
          </p:nvSpPr>
          <p:spPr>
            <a:xfrm>
              <a:off x="329548" y="4344001"/>
              <a:ext cx="68100" cy="68700"/>
            </a:xfrm>
            <a:prstGeom prst="upArrow">
              <a:avLst>
                <a:gd name="adj1" fmla="val 50000"/>
                <a:gd name="adj2"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682;p28">
            <a:hlinkClick r:id="rId5" action="ppaction://hlinksldjump"/>
            <a:extLst>
              <a:ext uri="{FF2B5EF4-FFF2-40B4-BE49-F238E27FC236}">
                <a16:creationId xmlns:a16="http://schemas.microsoft.com/office/drawing/2014/main" id="{90408E1C-E17D-5345-8EB8-DA913DDA4603}"/>
              </a:ext>
            </a:extLst>
          </p:cNvPr>
          <p:cNvSpPr/>
          <p:nvPr/>
        </p:nvSpPr>
        <p:spPr>
          <a:xfrm>
            <a:off x="279850" y="1405975"/>
            <a:ext cx="165300" cy="165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683;p28">
            <a:hlinkClick r:id="" action="ppaction://noaction"/>
            <a:extLst>
              <a:ext uri="{FF2B5EF4-FFF2-40B4-BE49-F238E27FC236}">
                <a16:creationId xmlns:a16="http://schemas.microsoft.com/office/drawing/2014/main" id="{CBE348B1-B43B-A64D-B3FE-2D71DAED788A}"/>
              </a:ext>
            </a:extLst>
          </p:cNvPr>
          <p:cNvSpPr/>
          <p:nvPr/>
        </p:nvSpPr>
        <p:spPr>
          <a:xfrm>
            <a:off x="279850" y="4302856"/>
            <a:ext cx="165300" cy="165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684;p28">
            <a:extLst>
              <a:ext uri="{FF2B5EF4-FFF2-40B4-BE49-F238E27FC236}">
                <a16:creationId xmlns:a16="http://schemas.microsoft.com/office/drawing/2014/main" id="{8304EECA-383A-F449-A924-58C9D5398C3A}"/>
              </a:ext>
            </a:extLst>
          </p:cNvPr>
          <p:cNvGrpSpPr/>
          <p:nvPr/>
        </p:nvGrpSpPr>
        <p:grpSpPr>
          <a:xfrm>
            <a:off x="5547231" y="4519931"/>
            <a:ext cx="125930" cy="125934"/>
            <a:chOff x="4125162" y="4517945"/>
            <a:chExt cx="125930" cy="125934"/>
          </a:xfrm>
        </p:grpSpPr>
        <p:sp>
          <p:nvSpPr>
            <p:cNvPr id="94" name="Google Shape;685;p28">
              <a:extLst>
                <a:ext uri="{FF2B5EF4-FFF2-40B4-BE49-F238E27FC236}">
                  <a16:creationId xmlns:a16="http://schemas.microsoft.com/office/drawing/2014/main" id="{3E554306-C7A5-3644-8338-C95DB94CA96E}"/>
                </a:ext>
              </a:extLst>
            </p:cNvPr>
            <p:cNvSpPr/>
            <p:nvPr/>
          </p:nvSpPr>
          <p:spPr>
            <a:xfrm>
              <a:off x="4125162" y="4517945"/>
              <a:ext cx="125930" cy="125934"/>
            </a:xfrm>
            <a:custGeom>
              <a:avLst/>
              <a:gdLst/>
              <a:ahLst/>
              <a:cxnLst/>
              <a:rect l="l" t="t" r="r" b="b"/>
              <a:pathLst>
                <a:path w="1641" h="1641" extrusionOk="0">
                  <a:moveTo>
                    <a:pt x="819" y="0"/>
                  </a:moveTo>
                  <a:cubicBezTo>
                    <a:pt x="369" y="0"/>
                    <a:pt x="1" y="369"/>
                    <a:pt x="1" y="822"/>
                  </a:cubicBezTo>
                  <a:cubicBezTo>
                    <a:pt x="1" y="1272"/>
                    <a:pt x="369" y="1640"/>
                    <a:pt x="819" y="1640"/>
                  </a:cubicBezTo>
                  <a:cubicBezTo>
                    <a:pt x="1272" y="1640"/>
                    <a:pt x="1641" y="1272"/>
                    <a:pt x="1641" y="822"/>
                  </a:cubicBezTo>
                  <a:cubicBezTo>
                    <a:pt x="1641" y="369"/>
                    <a:pt x="1272" y="0"/>
                    <a:pt x="819"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686;p28">
              <a:extLst>
                <a:ext uri="{FF2B5EF4-FFF2-40B4-BE49-F238E27FC236}">
                  <a16:creationId xmlns:a16="http://schemas.microsoft.com/office/drawing/2014/main" id="{3B1A898E-B6E2-F743-9386-CD84A548A041}"/>
                </a:ext>
              </a:extLst>
            </p:cNvPr>
            <p:cNvSpPr/>
            <p:nvPr/>
          </p:nvSpPr>
          <p:spPr>
            <a:xfrm>
              <a:off x="4159390"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7" y="580"/>
                    <a:pt x="747" y="375"/>
                  </a:cubicBezTo>
                  <a:cubicBezTo>
                    <a:pt x="747" y="167"/>
                    <a:pt x="580" y="0"/>
                    <a:pt x="3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图片 2">
            <a:extLst>
              <a:ext uri="{FF2B5EF4-FFF2-40B4-BE49-F238E27FC236}">
                <a16:creationId xmlns:a16="http://schemas.microsoft.com/office/drawing/2014/main" id="{56667448-57D8-6F41-8717-1C537E75E723}"/>
              </a:ext>
            </a:extLst>
          </p:cNvPr>
          <p:cNvPicPr>
            <a:picLocks noChangeAspect="1"/>
          </p:cNvPicPr>
          <p:nvPr/>
        </p:nvPicPr>
        <p:blipFill>
          <a:blip r:embed="rId6"/>
          <a:stretch>
            <a:fillRect/>
          </a:stretch>
        </p:blipFill>
        <p:spPr>
          <a:xfrm>
            <a:off x="3927626" y="1351298"/>
            <a:ext cx="5084313" cy="2061841"/>
          </a:xfrm>
          <a:prstGeom prst="rect">
            <a:avLst/>
          </a:prstGeom>
        </p:spPr>
      </p:pic>
    </p:spTree>
    <p:extLst>
      <p:ext uri="{BB962C8B-B14F-4D97-AF65-F5344CB8AC3E}">
        <p14:creationId xmlns:p14="http://schemas.microsoft.com/office/powerpoint/2010/main" val="3207579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8B95FF"/>
            </a:gs>
            <a:gs pos="100000">
              <a:srgbClr val="5352EE"/>
            </a:gs>
          </a:gsLst>
          <a:lin ang="5400012" scaled="0"/>
        </a:gradFill>
        <a:effectLst/>
      </p:bgPr>
    </p:bg>
    <p:spTree>
      <p:nvGrpSpPr>
        <p:cNvPr id="1" name="Shape 731"/>
        <p:cNvGrpSpPr/>
        <p:nvPr/>
      </p:nvGrpSpPr>
      <p:grpSpPr>
        <a:xfrm>
          <a:off x="0" y="0"/>
          <a:ext cx="0" cy="0"/>
          <a:chOff x="0" y="0"/>
          <a:chExt cx="0" cy="0"/>
        </a:xfrm>
      </p:grpSpPr>
      <p:pic>
        <p:nvPicPr>
          <p:cNvPr id="3" name="图片 2">
            <a:extLst>
              <a:ext uri="{FF2B5EF4-FFF2-40B4-BE49-F238E27FC236}">
                <a16:creationId xmlns:a16="http://schemas.microsoft.com/office/drawing/2014/main" id="{16A567A1-7590-EA4E-9615-9C94D5455AED}"/>
              </a:ext>
            </a:extLst>
          </p:cNvPr>
          <p:cNvPicPr>
            <a:picLocks noChangeAspect="1"/>
          </p:cNvPicPr>
          <p:nvPr/>
        </p:nvPicPr>
        <p:blipFill>
          <a:blip r:embed="rId3"/>
          <a:stretch>
            <a:fillRect/>
          </a:stretch>
        </p:blipFill>
        <p:spPr>
          <a:xfrm>
            <a:off x="732550" y="66110"/>
            <a:ext cx="8411450" cy="5257156"/>
          </a:xfrm>
          <a:prstGeom prst="rect">
            <a:avLst/>
          </a:prstGeom>
        </p:spPr>
      </p:pic>
      <p:grpSp>
        <p:nvGrpSpPr>
          <p:cNvPr id="733" name="Google Shape;733;p30"/>
          <p:cNvGrpSpPr/>
          <p:nvPr/>
        </p:nvGrpSpPr>
        <p:grpSpPr>
          <a:xfrm>
            <a:off x="4524763" y="2134800"/>
            <a:ext cx="770889" cy="770909"/>
            <a:chOff x="2389708" y="2922863"/>
            <a:chExt cx="300378" cy="300385"/>
          </a:xfrm>
        </p:grpSpPr>
        <p:sp>
          <p:nvSpPr>
            <p:cNvPr id="734" name="Google Shape;734;p30"/>
            <p:cNvSpPr/>
            <p:nvPr/>
          </p:nvSpPr>
          <p:spPr>
            <a:xfrm>
              <a:off x="2389708" y="2922863"/>
              <a:ext cx="300378" cy="300385"/>
            </a:xfrm>
            <a:custGeom>
              <a:avLst/>
              <a:gdLst/>
              <a:ahLst/>
              <a:cxnLst/>
              <a:rect l="l" t="t" r="r" b="b"/>
              <a:pathLst>
                <a:path w="39680" h="39681" extrusionOk="0">
                  <a:moveTo>
                    <a:pt x="19840" y="1"/>
                  </a:moveTo>
                  <a:cubicBezTo>
                    <a:pt x="8884" y="1"/>
                    <a:pt x="1" y="8884"/>
                    <a:pt x="1" y="19840"/>
                  </a:cubicBezTo>
                  <a:cubicBezTo>
                    <a:pt x="1" y="30797"/>
                    <a:pt x="8884" y="39680"/>
                    <a:pt x="19840" y="39680"/>
                  </a:cubicBezTo>
                  <a:cubicBezTo>
                    <a:pt x="30797" y="39680"/>
                    <a:pt x="39680" y="30797"/>
                    <a:pt x="39680" y="19840"/>
                  </a:cubicBezTo>
                  <a:cubicBezTo>
                    <a:pt x="39680" y="8884"/>
                    <a:pt x="30797" y="1"/>
                    <a:pt x="19840" y="1"/>
                  </a:cubicBezTo>
                  <a:close/>
                </a:path>
              </a:pathLst>
            </a:custGeom>
            <a:solidFill>
              <a:srgbClr val="4757FF">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0"/>
            <p:cNvSpPr/>
            <p:nvPr/>
          </p:nvSpPr>
          <p:spPr>
            <a:xfrm>
              <a:off x="2488850" y="3005373"/>
              <a:ext cx="135374" cy="135374"/>
            </a:xfrm>
            <a:custGeom>
              <a:avLst/>
              <a:gdLst/>
              <a:ahLst/>
              <a:cxnLst/>
              <a:rect l="l" t="t" r="r" b="b"/>
              <a:pathLst>
                <a:path w="17883" h="17883" extrusionOk="0">
                  <a:moveTo>
                    <a:pt x="0" y="1"/>
                  </a:moveTo>
                  <a:lnTo>
                    <a:pt x="0" y="17882"/>
                  </a:lnTo>
                  <a:lnTo>
                    <a:pt x="17883" y="8941"/>
                  </a:lnTo>
                  <a:lnTo>
                    <a:pt x="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 name="Google Shape;736;p30"/>
          <p:cNvSpPr/>
          <p:nvPr/>
        </p:nvSpPr>
        <p:spPr>
          <a:xfrm rot="10800000" flipH="1">
            <a:off x="1500325" y="3968250"/>
            <a:ext cx="1074900" cy="5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7" name="Google Shape;737;p30"/>
          <p:cNvGrpSpPr/>
          <p:nvPr/>
        </p:nvGrpSpPr>
        <p:grpSpPr>
          <a:xfrm>
            <a:off x="1387925" y="3896325"/>
            <a:ext cx="7100700" cy="285600"/>
            <a:chOff x="1352050" y="3854388"/>
            <a:chExt cx="7100700" cy="285600"/>
          </a:xfrm>
        </p:grpSpPr>
        <p:sp>
          <p:nvSpPr>
            <p:cNvPr id="738" name="Google Shape;738;p30"/>
            <p:cNvSpPr/>
            <p:nvPr/>
          </p:nvSpPr>
          <p:spPr>
            <a:xfrm>
              <a:off x="1352050" y="3854388"/>
              <a:ext cx="7100700" cy="285600"/>
            </a:xfrm>
            <a:prstGeom prst="roundRect">
              <a:avLst>
                <a:gd name="adj" fmla="val 16667"/>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0"/>
            <p:cNvSpPr/>
            <p:nvPr/>
          </p:nvSpPr>
          <p:spPr>
            <a:xfrm rot="10800000" flipH="1">
              <a:off x="1500325" y="3968275"/>
              <a:ext cx="6804300" cy="5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0"/>
            <p:cNvSpPr/>
            <p:nvPr/>
          </p:nvSpPr>
          <p:spPr>
            <a:xfrm>
              <a:off x="2497225" y="3929600"/>
              <a:ext cx="130500" cy="130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30"/>
          <p:cNvGrpSpPr/>
          <p:nvPr/>
        </p:nvGrpSpPr>
        <p:grpSpPr>
          <a:xfrm>
            <a:off x="219300" y="499775"/>
            <a:ext cx="283200" cy="194475"/>
            <a:chOff x="-807400" y="499775"/>
            <a:chExt cx="283200" cy="194475"/>
          </a:xfrm>
        </p:grpSpPr>
        <p:cxnSp>
          <p:nvCxnSpPr>
            <p:cNvPr id="742" name="Google Shape;742;p30"/>
            <p:cNvCxnSpPr/>
            <p:nvPr/>
          </p:nvCxnSpPr>
          <p:spPr>
            <a:xfrm>
              <a:off x="-807400" y="499775"/>
              <a:ext cx="283200" cy="0"/>
            </a:xfrm>
            <a:prstGeom prst="straightConnector1">
              <a:avLst/>
            </a:prstGeom>
            <a:noFill/>
            <a:ln w="19050" cap="flat" cmpd="sng">
              <a:solidFill>
                <a:schemeClr val="accent4"/>
              </a:solidFill>
              <a:prstDash val="solid"/>
              <a:round/>
              <a:headEnd type="none" w="med" len="med"/>
              <a:tailEnd type="none" w="med" len="med"/>
            </a:ln>
          </p:spPr>
        </p:cxnSp>
        <p:cxnSp>
          <p:nvCxnSpPr>
            <p:cNvPr id="743" name="Google Shape;743;p30"/>
            <p:cNvCxnSpPr/>
            <p:nvPr/>
          </p:nvCxnSpPr>
          <p:spPr>
            <a:xfrm>
              <a:off x="-807400" y="597013"/>
              <a:ext cx="283200" cy="0"/>
            </a:xfrm>
            <a:prstGeom prst="straightConnector1">
              <a:avLst/>
            </a:prstGeom>
            <a:noFill/>
            <a:ln w="19050" cap="flat" cmpd="sng">
              <a:solidFill>
                <a:schemeClr val="accent4"/>
              </a:solidFill>
              <a:prstDash val="solid"/>
              <a:round/>
              <a:headEnd type="none" w="med" len="med"/>
              <a:tailEnd type="none" w="med" len="med"/>
            </a:ln>
          </p:spPr>
        </p:cxnSp>
        <p:cxnSp>
          <p:nvCxnSpPr>
            <p:cNvPr id="744" name="Google Shape;744;p30"/>
            <p:cNvCxnSpPr/>
            <p:nvPr/>
          </p:nvCxnSpPr>
          <p:spPr>
            <a:xfrm>
              <a:off x="-807400" y="694250"/>
              <a:ext cx="283200" cy="0"/>
            </a:xfrm>
            <a:prstGeom prst="straightConnector1">
              <a:avLst/>
            </a:prstGeom>
            <a:noFill/>
            <a:ln w="19050" cap="flat" cmpd="sng">
              <a:solidFill>
                <a:schemeClr val="accent4"/>
              </a:solidFill>
              <a:prstDash val="solid"/>
              <a:round/>
              <a:headEnd type="none" w="med" len="med"/>
              <a:tailEnd type="none" w="med" len="med"/>
            </a:ln>
          </p:spPr>
        </p:cxnSp>
      </p:grpSp>
      <p:sp>
        <p:nvSpPr>
          <p:cNvPr id="745" name="Google Shape;745;p30">
            <a:hlinkClick r:id="" action="ppaction://noaction"/>
          </p:cNvPr>
          <p:cNvSpPr/>
          <p:nvPr/>
        </p:nvSpPr>
        <p:spPr>
          <a:xfrm>
            <a:off x="-2700" y="3651999"/>
            <a:ext cx="732600" cy="488700"/>
          </a:xfrm>
          <a:prstGeom prst="rect">
            <a:avLst/>
          </a:prstGeom>
          <a:noFill/>
          <a:ln>
            <a:noFill/>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746" name="Google Shape;746;p30">
            <a:hlinkClick r:id="" action="ppaction://noaction"/>
          </p:cNvPr>
          <p:cNvSpPr/>
          <p:nvPr/>
        </p:nvSpPr>
        <p:spPr>
          <a:xfrm>
            <a:off x="-2700" y="3169995"/>
            <a:ext cx="732600" cy="488700"/>
          </a:xfrm>
          <a:prstGeom prst="rect">
            <a:avLst/>
          </a:prstGeom>
          <a:noFill/>
          <a:ln>
            <a:noFill/>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747" name="Google Shape;747;p30">
            <a:hlinkClick r:id="" action="ppaction://noaction"/>
          </p:cNvPr>
          <p:cNvSpPr/>
          <p:nvPr/>
        </p:nvSpPr>
        <p:spPr>
          <a:xfrm>
            <a:off x="-2700" y="2687992"/>
            <a:ext cx="732600" cy="488700"/>
          </a:xfrm>
          <a:prstGeom prst="rect">
            <a:avLst/>
          </a:prstGeom>
          <a:noFill/>
          <a:ln>
            <a:noFill/>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748" name="Google Shape;748;p30">
            <a:hlinkClick r:id="rId4" action="ppaction://hlinksldjump"/>
          </p:cNvPr>
          <p:cNvSpPr/>
          <p:nvPr/>
        </p:nvSpPr>
        <p:spPr>
          <a:xfrm>
            <a:off x="-2700" y="2205988"/>
            <a:ext cx="732600" cy="488700"/>
          </a:xfrm>
          <a:prstGeom prst="rect">
            <a:avLst/>
          </a:prstGeom>
          <a:noFill/>
          <a:ln>
            <a:noFill/>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749" name="Google Shape;749;p30">
            <a:hlinkClick r:id="rId5" action="ppaction://hlinksldjump"/>
          </p:cNvPr>
          <p:cNvSpPr/>
          <p:nvPr/>
        </p:nvSpPr>
        <p:spPr>
          <a:xfrm>
            <a:off x="-2700" y="1723985"/>
            <a:ext cx="732600" cy="488700"/>
          </a:xfrm>
          <a:prstGeom prst="rect">
            <a:avLst/>
          </a:prstGeom>
          <a:noFill/>
          <a:ln>
            <a:noFill/>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750" name="Google Shape;750;p30"/>
          <p:cNvSpPr/>
          <p:nvPr/>
        </p:nvSpPr>
        <p:spPr>
          <a:xfrm>
            <a:off x="219500" y="3833325"/>
            <a:ext cx="282900" cy="126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600">
                <a:solidFill>
                  <a:schemeClr val="accent4"/>
                </a:solidFill>
                <a:latin typeface="Bebas Neue"/>
                <a:ea typeface="Bebas Neue"/>
                <a:cs typeface="Bebas Neue"/>
                <a:sym typeface="Bebas Neue"/>
              </a:rPr>
              <a:t>Fri</a:t>
            </a:r>
            <a:endParaRPr sz="1600">
              <a:solidFill>
                <a:schemeClr val="accent4"/>
              </a:solidFill>
              <a:latin typeface="Bebas Neue"/>
              <a:ea typeface="Bebas Neue"/>
              <a:cs typeface="Bebas Neue"/>
              <a:sym typeface="Bebas Neue"/>
            </a:endParaRPr>
          </a:p>
        </p:txBody>
      </p:sp>
      <p:sp>
        <p:nvSpPr>
          <p:cNvPr id="751" name="Google Shape;751;p30"/>
          <p:cNvSpPr/>
          <p:nvPr/>
        </p:nvSpPr>
        <p:spPr>
          <a:xfrm>
            <a:off x="219500" y="3351373"/>
            <a:ext cx="282900" cy="126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600">
                <a:solidFill>
                  <a:schemeClr val="accent4"/>
                </a:solidFill>
                <a:latin typeface="Bebas Neue"/>
                <a:ea typeface="Bebas Neue"/>
                <a:cs typeface="Bebas Neue"/>
                <a:sym typeface="Bebas Neue"/>
              </a:rPr>
              <a:t>Thu</a:t>
            </a:r>
            <a:endParaRPr sz="1600">
              <a:solidFill>
                <a:schemeClr val="accent4"/>
              </a:solidFill>
              <a:latin typeface="Bebas Neue"/>
              <a:ea typeface="Bebas Neue"/>
              <a:cs typeface="Bebas Neue"/>
              <a:sym typeface="Bebas Neue"/>
            </a:endParaRPr>
          </a:p>
        </p:txBody>
      </p:sp>
      <p:sp>
        <p:nvSpPr>
          <p:cNvPr id="752" name="Google Shape;752;p30"/>
          <p:cNvSpPr/>
          <p:nvPr/>
        </p:nvSpPr>
        <p:spPr>
          <a:xfrm>
            <a:off x="219500" y="2869371"/>
            <a:ext cx="282900" cy="126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600">
                <a:solidFill>
                  <a:schemeClr val="accent4"/>
                </a:solidFill>
                <a:latin typeface="Bebas Neue"/>
                <a:ea typeface="Bebas Neue"/>
                <a:cs typeface="Bebas Neue"/>
                <a:sym typeface="Bebas Neue"/>
              </a:rPr>
              <a:t>Wed</a:t>
            </a:r>
            <a:endParaRPr sz="1600">
              <a:solidFill>
                <a:schemeClr val="accent4"/>
              </a:solidFill>
              <a:latin typeface="Bebas Neue"/>
              <a:ea typeface="Bebas Neue"/>
              <a:cs typeface="Bebas Neue"/>
              <a:sym typeface="Bebas Neue"/>
            </a:endParaRPr>
          </a:p>
        </p:txBody>
      </p:sp>
      <p:sp>
        <p:nvSpPr>
          <p:cNvPr id="753" name="Google Shape;753;p30"/>
          <p:cNvSpPr/>
          <p:nvPr/>
        </p:nvSpPr>
        <p:spPr>
          <a:xfrm>
            <a:off x="219500" y="2387403"/>
            <a:ext cx="282900" cy="126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600">
                <a:solidFill>
                  <a:schemeClr val="accent4"/>
                </a:solidFill>
                <a:latin typeface="Bebas Neue"/>
                <a:ea typeface="Bebas Neue"/>
                <a:cs typeface="Bebas Neue"/>
                <a:sym typeface="Bebas Neue"/>
              </a:rPr>
              <a:t>Tue</a:t>
            </a:r>
            <a:endParaRPr sz="1600">
              <a:solidFill>
                <a:schemeClr val="accent4"/>
              </a:solidFill>
              <a:latin typeface="Bebas Neue"/>
              <a:ea typeface="Bebas Neue"/>
              <a:cs typeface="Bebas Neue"/>
              <a:sym typeface="Bebas Neue"/>
            </a:endParaRPr>
          </a:p>
        </p:txBody>
      </p:sp>
      <p:sp>
        <p:nvSpPr>
          <p:cNvPr id="754" name="Google Shape;754;p30"/>
          <p:cNvSpPr/>
          <p:nvPr/>
        </p:nvSpPr>
        <p:spPr>
          <a:xfrm>
            <a:off x="219500" y="1871100"/>
            <a:ext cx="282900" cy="194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600">
                <a:solidFill>
                  <a:schemeClr val="accent4"/>
                </a:solidFill>
                <a:latin typeface="Bebas Neue"/>
                <a:ea typeface="Bebas Neue"/>
                <a:cs typeface="Bebas Neue"/>
                <a:sym typeface="Bebas Neue"/>
              </a:rPr>
              <a:t>Mon</a:t>
            </a:r>
            <a:endParaRPr sz="1600">
              <a:solidFill>
                <a:schemeClr val="accent4"/>
              </a:solidFill>
              <a:latin typeface="Bebas Neue"/>
              <a:ea typeface="Bebas Neue"/>
              <a:cs typeface="Bebas Neue"/>
              <a:sym typeface="Bebas Neue"/>
            </a:endParaRPr>
          </a:p>
        </p:txBody>
      </p:sp>
      <p:sp>
        <p:nvSpPr>
          <p:cNvPr id="755" name="Google Shape;755;p30">
            <a:hlinkClick r:id="rId6" action="ppaction://hlinksldjump"/>
          </p:cNvPr>
          <p:cNvSpPr/>
          <p:nvPr/>
        </p:nvSpPr>
        <p:spPr>
          <a:xfrm>
            <a:off x="-5350" y="1243478"/>
            <a:ext cx="738000" cy="488700"/>
          </a:xfrm>
          <a:prstGeom prst="rect">
            <a:avLst/>
          </a:prstGeom>
          <a:solidFill>
            <a:schemeClr val="lt1"/>
          </a:solidFill>
          <a:ln>
            <a:noFill/>
          </a:ln>
          <a:effectLst>
            <a:outerShdw blurRad="57150" dist="19050" dir="7920000" algn="bl" rotWithShape="0">
              <a:schemeClr val="accent4">
                <a:alpha val="20000"/>
              </a:schemeClr>
            </a:outerShdw>
          </a:effectLst>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756" name="Google Shape;756;p30"/>
          <p:cNvSpPr/>
          <p:nvPr/>
        </p:nvSpPr>
        <p:spPr>
          <a:xfrm>
            <a:off x="-5350" y="1243743"/>
            <a:ext cx="84600" cy="488700"/>
          </a:xfrm>
          <a:prstGeom prst="rect">
            <a:avLst/>
          </a:prstGeom>
          <a:solidFill>
            <a:schemeClr val="accent2"/>
          </a:solidFill>
          <a:ln>
            <a:noFill/>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grpSp>
        <p:nvGrpSpPr>
          <p:cNvPr id="757" name="Google Shape;757;p30"/>
          <p:cNvGrpSpPr/>
          <p:nvPr/>
        </p:nvGrpSpPr>
        <p:grpSpPr>
          <a:xfrm>
            <a:off x="244238" y="1373107"/>
            <a:ext cx="235280" cy="230080"/>
            <a:chOff x="219300" y="1495063"/>
            <a:chExt cx="235280" cy="235280"/>
          </a:xfrm>
        </p:grpSpPr>
        <p:sp>
          <p:nvSpPr>
            <p:cNvPr id="758" name="Google Shape;758;p30"/>
            <p:cNvSpPr/>
            <p:nvPr/>
          </p:nvSpPr>
          <p:spPr>
            <a:xfrm>
              <a:off x="219300" y="1495063"/>
              <a:ext cx="235280" cy="235280"/>
            </a:xfrm>
            <a:custGeom>
              <a:avLst/>
              <a:gdLst/>
              <a:ahLst/>
              <a:cxnLst/>
              <a:rect l="l" t="t" r="r" b="b"/>
              <a:pathLst>
                <a:path w="14377" h="14377" extrusionOk="0">
                  <a:moveTo>
                    <a:pt x="7189" y="1"/>
                  </a:moveTo>
                  <a:cubicBezTo>
                    <a:pt x="3218" y="1"/>
                    <a:pt x="1" y="3218"/>
                    <a:pt x="1" y="7189"/>
                  </a:cubicBezTo>
                  <a:cubicBezTo>
                    <a:pt x="1" y="11160"/>
                    <a:pt x="3218" y="14377"/>
                    <a:pt x="7189" y="14377"/>
                  </a:cubicBezTo>
                  <a:cubicBezTo>
                    <a:pt x="11160" y="14377"/>
                    <a:pt x="14376" y="11160"/>
                    <a:pt x="14376" y="7189"/>
                  </a:cubicBezTo>
                  <a:cubicBezTo>
                    <a:pt x="14376" y="3218"/>
                    <a:pt x="11160" y="1"/>
                    <a:pt x="71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0"/>
            <p:cNvSpPr/>
            <p:nvPr/>
          </p:nvSpPr>
          <p:spPr>
            <a:xfrm>
              <a:off x="296183" y="1531132"/>
              <a:ext cx="81530" cy="81580"/>
            </a:xfrm>
            <a:custGeom>
              <a:avLst/>
              <a:gdLst/>
              <a:ahLst/>
              <a:cxnLst/>
              <a:rect l="l" t="t" r="r" b="b"/>
              <a:pathLst>
                <a:path w="4982" h="4985" extrusionOk="0">
                  <a:moveTo>
                    <a:pt x="2491" y="1"/>
                  </a:moveTo>
                  <a:cubicBezTo>
                    <a:pt x="1114" y="1"/>
                    <a:pt x="1" y="1115"/>
                    <a:pt x="1" y="2491"/>
                  </a:cubicBezTo>
                  <a:cubicBezTo>
                    <a:pt x="1" y="3868"/>
                    <a:pt x="1114" y="4985"/>
                    <a:pt x="2491" y="4985"/>
                  </a:cubicBezTo>
                  <a:cubicBezTo>
                    <a:pt x="3867" y="4985"/>
                    <a:pt x="4981" y="3868"/>
                    <a:pt x="4981" y="2491"/>
                  </a:cubicBezTo>
                  <a:cubicBezTo>
                    <a:pt x="4981" y="1115"/>
                    <a:pt x="3867" y="1"/>
                    <a:pt x="24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0"/>
            <p:cNvSpPr/>
            <p:nvPr/>
          </p:nvSpPr>
          <p:spPr>
            <a:xfrm>
              <a:off x="258576" y="1630337"/>
              <a:ext cx="156728" cy="89713"/>
            </a:xfrm>
            <a:custGeom>
              <a:avLst/>
              <a:gdLst/>
              <a:ahLst/>
              <a:cxnLst/>
              <a:rect l="l" t="t" r="r" b="b"/>
              <a:pathLst>
                <a:path w="9577" h="5482" extrusionOk="0">
                  <a:moveTo>
                    <a:pt x="4789" y="0"/>
                  </a:moveTo>
                  <a:cubicBezTo>
                    <a:pt x="2575" y="0"/>
                    <a:pt x="697" y="1417"/>
                    <a:pt x="0" y="3395"/>
                  </a:cubicBezTo>
                  <a:cubicBezTo>
                    <a:pt x="1198" y="4674"/>
                    <a:pt x="2898" y="5481"/>
                    <a:pt x="4789" y="5481"/>
                  </a:cubicBezTo>
                  <a:cubicBezTo>
                    <a:pt x="6680" y="5481"/>
                    <a:pt x="8379" y="4674"/>
                    <a:pt x="9577" y="3395"/>
                  </a:cubicBezTo>
                  <a:cubicBezTo>
                    <a:pt x="8881" y="1417"/>
                    <a:pt x="7003" y="0"/>
                    <a:pt x="47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1" name="Google Shape;761;p30">
            <a:hlinkClick r:id="" action="ppaction://noaction"/>
          </p:cNvPr>
          <p:cNvSpPr/>
          <p:nvPr/>
        </p:nvSpPr>
        <p:spPr>
          <a:xfrm>
            <a:off x="-5350" y="4133953"/>
            <a:ext cx="738000" cy="488700"/>
          </a:xfrm>
          <a:prstGeom prst="rect">
            <a:avLst/>
          </a:prstGeom>
          <a:solidFill>
            <a:schemeClr val="lt1"/>
          </a:solidFill>
          <a:ln>
            <a:noFill/>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grpSp>
        <p:nvGrpSpPr>
          <p:cNvPr id="762" name="Google Shape;762;p30"/>
          <p:cNvGrpSpPr/>
          <p:nvPr/>
        </p:nvGrpSpPr>
        <p:grpSpPr>
          <a:xfrm>
            <a:off x="243251" y="4263269"/>
            <a:ext cx="235280" cy="230068"/>
            <a:chOff x="243251" y="4263269"/>
            <a:chExt cx="235280" cy="230068"/>
          </a:xfrm>
        </p:grpSpPr>
        <p:sp>
          <p:nvSpPr>
            <p:cNvPr id="763" name="Google Shape;763;p30"/>
            <p:cNvSpPr/>
            <p:nvPr/>
          </p:nvSpPr>
          <p:spPr>
            <a:xfrm>
              <a:off x="243251" y="4263269"/>
              <a:ext cx="235280" cy="230068"/>
            </a:xfrm>
            <a:custGeom>
              <a:avLst/>
              <a:gdLst/>
              <a:ahLst/>
              <a:cxnLst/>
              <a:rect l="l" t="t" r="r" b="b"/>
              <a:pathLst>
                <a:path w="14377" h="14377" extrusionOk="0">
                  <a:moveTo>
                    <a:pt x="7189" y="1"/>
                  </a:moveTo>
                  <a:cubicBezTo>
                    <a:pt x="3218" y="1"/>
                    <a:pt x="1" y="3218"/>
                    <a:pt x="1" y="7189"/>
                  </a:cubicBezTo>
                  <a:cubicBezTo>
                    <a:pt x="1" y="11160"/>
                    <a:pt x="3218" y="14377"/>
                    <a:pt x="7189" y="14377"/>
                  </a:cubicBezTo>
                  <a:cubicBezTo>
                    <a:pt x="11160" y="14377"/>
                    <a:pt x="14376" y="11160"/>
                    <a:pt x="14376" y="7189"/>
                  </a:cubicBezTo>
                  <a:cubicBezTo>
                    <a:pt x="14376" y="3218"/>
                    <a:pt x="11160" y="1"/>
                    <a:pt x="71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 name="Google Shape;764;p30"/>
            <p:cNvGrpSpPr/>
            <p:nvPr/>
          </p:nvGrpSpPr>
          <p:grpSpPr>
            <a:xfrm>
              <a:off x="308050" y="4302550"/>
              <a:ext cx="111199" cy="151479"/>
              <a:chOff x="6748302" y="2543484"/>
              <a:chExt cx="160390" cy="218490"/>
            </a:xfrm>
          </p:grpSpPr>
          <p:sp>
            <p:nvSpPr>
              <p:cNvPr id="765" name="Google Shape;765;p30"/>
              <p:cNvSpPr/>
              <p:nvPr/>
            </p:nvSpPr>
            <p:spPr>
              <a:xfrm>
                <a:off x="6748302" y="2543484"/>
                <a:ext cx="160390" cy="218490"/>
              </a:xfrm>
              <a:custGeom>
                <a:avLst/>
                <a:gdLst/>
                <a:ahLst/>
                <a:cxnLst/>
                <a:rect l="l" t="t" r="r" b="b"/>
                <a:pathLst>
                  <a:path w="5227" h="7121" extrusionOk="0">
                    <a:moveTo>
                      <a:pt x="240" y="1"/>
                    </a:moveTo>
                    <a:cubicBezTo>
                      <a:pt x="106" y="1"/>
                      <a:pt x="1" y="106"/>
                      <a:pt x="1" y="240"/>
                    </a:cubicBezTo>
                    <a:lnTo>
                      <a:pt x="1" y="6882"/>
                    </a:lnTo>
                    <a:cubicBezTo>
                      <a:pt x="1" y="7016"/>
                      <a:pt x="106" y="7121"/>
                      <a:pt x="240" y="7121"/>
                    </a:cubicBezTo>
                    <a:lnTo>
                      <a:pt x="4987" y="7121"/>
                    </a:lnTo>
                    <a:cubicBezTo>
                      <a:pt x="5121" y="7121"/>
                      <a:pt x="5226" y="7016"/>
                      <a:pt x="5226" y="6882"/>
                    </a:cubicBezTo>
                    <a:lnTo>
                      <a:pt x="5226" y="1857"/>
                    </a:lnTo>
                    <a:cubicBezTo>
                      <a:pt x="5226" y="1733"/>
                      <a:pt x="5178" y="1608"/>
                      <a:pt x="5092" y="1522"/>
                    </a:cubicBezTo>
                    <a:lnTo>
                      <a:pt x="3704" y="144"/>
                    </a:lnTo>
                    <a:cubicBezTo>
                      <a:pt x="3618" y="48"/>
                      <a:pt x="3494" y="1"/>
                      <a:pt x="3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0"/>
              <p:cNvSpPr/>
              <p:nvPr/>
            </p:nvSpPr>
            <p:spPr>
              <a:xfrm>
                <a:off x="6841036" y="2559235"/>
                <a:ext cx="56091" cy="56328"/>
              </a:xfrm>
              <a:custGeom>
                <a:avLst/>
                <a:gdLst/>
                <a:ahLst/>
                <a:cxnLst/>
                <a:rect l="l" t="t" r="r" b="b"/>
                <a:pathLst>
                  <a:path w="2136" h="2145" extrusionOk="0">
                    <a:moveTo>
                      <a:pt x="1" y="1"/>
                    </a:moveTo>
                    <a:lnTo>
                      <a:pt x="1" y="1666"/>
                    </a:lnTo>
                    <a:cubicBezTo>
                      <a:pt x="1" y="1924"/>
                      <a:pt x="211" y="2144"/>
                      <a:pt x="479" y="2144"/>
                    </a:cubicBezTo>
                    <a:lnTo>
                      <a:pt x="2135" y="2144"/>
                    </a:lnTo>
                    <a:lnTo>
                      <a:pt x="2135" y="1867"/>
                    </a:lnTo>
                    <a:cubicBezTo>
                      <a:pt x="2126" y="1800"/>
                      <a:pt x="2116" y="1733"/>
                      <a:pt x="2087" y="1666"/>
                    </a:cubicBezTo>
                    <a:lnTo>
                      <a:pt x="470" y="1666"/>
                    </a:lnTo>
                    <a:lnTo>
                      <a:pt x="470" y="48"/>
                    </a:lnTo>
                    <a:cubicBezTo>
                      <a:pt x="412" y="20"/>
                      <a:pt x="345" y="1"/>
                      <a:pt x="2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7" name="Google Shape;767;p30"/>
            <p:cNvSpPr/>
            <p:nvPr/>
          </p:nvSpPr>
          <p:spPr>
            <a:xfrm>
              <a:off x="329548" y="4344001"/>
              <a:ext cx="68100" cy="68700"/>
            </a:xfrm>
            <a:prstGeom prst="upArrow">
              <a:avLst>
                <a:gd name="adj1" fmla="val 50000"/>
                <a:gd name="adj2"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 name="Google Shape;768;p30">
            <a:hlinkClick r:id="rId6" action="ppaction://hlinksldjump"/>
          </p:cNvPr>
          <p:cNvSpPr/>
          <p:nvPr/>
        </p:nvSpPr>
        <p:spPr>
          <a:xfrm>
            <a:off x="279850" y="1405975"/>
            <a:ext cx="165300" cy="165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0">
            <a:hlinkClick r:id="" action="ppaction://noaction"/>
          </p:cNvPr>
          <p:cNvSpPr/>
          <p:nvPr/>
        </p:nvSpPr>
        <p:spPr>
          <a:xfrm>
            <a:off x="279850" y="4302856"/>
            <a:ext cx="165300" cy="165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82;p26">
            <a:hlinkClick r:id="rId5" action="ppaction://hlinksldjump"/>
            <a:extLst>
              <a:ext uri="{FF2B5EF4-FFF2-40B4-BE49-F238E27FC236}">
                <a16:creationId xmlns:a16="http://schemas.microsoft.com/office/drawing/2014/main" id="{2DCEDAE6-CEAE-9B44-99A3-B3ED7089847A}"/>
              </a:ext>
            </a:extLst>
          </p:cNvPr>
          <p:cNvSpPr/>
          <p:nvPr/>
        </p:nvSpPr>
        <p:spPr>
          <a:xfrm>
            <a:off x="729900" y="14692"/>
            <a:ext cx="3342900" cy="1620000"/>
          </a:xfrm>
          <a:prstGeom prst="roundRect">
            <a:avLst>
              <a:gd name="adj" fmla="val 4874"/>
            </a:avLst>
          </a:prstGeom>
          <a:solidFill>
            <a:schemeClr val="lt1"/>
          </a:solidFill>
          <a:ln>
            <a:noFill/>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91;p26">
            <a:extLst>
              <a:ext uri="{FF2B5EF4-FFF2-40B4-BE49-F238E27FC236}">
                <a16:creationId xmlns:a16="http://schemas.microsoft.com/office/drawing/2014/main" id="{1FD59F37-CCC8-9D43-B097-9580912F2CA6}"/>
              </a:ext>
            </a:extLst>
          </p:cNvPr>
          <p:cNvSpPr txBox="1">
            <a:spLocks/>
          </p:cNvSpPr>
          <p:nvPr/>
        </p:nvSpPr>
        <p:spPr>
          <a:xfrm flipH="1">
            <a:off x="1059150" y="992292"/>
            <a:ext cx="2684400" cy="588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a:solidFill>
                  <a:schemeClr val="accent4"/>
                </a:solidFill>
              </a:rPr>
              <a:t>Code description</a:t>
            </a:r>
            <a:endParaRPr lang="en" dirty="0">
              <a:solidFill>
                <a:schemeClr val="accent4"/>
              </a:solidFill>
            </a:endParaRPr>
          </a:p>
        </p:txBody>
      </p:sp>
      <p:grpSp>
        <p:nvGrpSpPr>
          <p:cNvPr id="44" name="Google Shape;393;p26">
            <a:extLst>
              <a:ext uri="{FF2B5EF4-FFF2-40B4-BE49-F238E27FC236}">
                <a16:creationId xmlns:a16="http://schemas.microsoft.com/office/drawing/2014/main" id="{66EDFF08-447E-434D-B1AF-9E72F6E71FEE}"/>
              </a:ext>
            </a:extLst>
          </p:cNvPr>
          <p:cNvGrpSpPr/>
          <p:nvPr/>
        </p:nvGrpSpPr>
        <p:grpSpPr>
          <a:xfrm>
            <a:off x="2159462" y="125563"/>
            <a:ext cx="483770" cy="483770"/>
            <a:chOff x="2661875" y="2574738"/>
            <a:chExt cx="618000" cy="618000"/>
          </a:xfrm>
        </p:grpSpPr>
        <p:sp>
          <p:nvSpPr>
            <p:cNvPr id="45" name="Google Shape;394;p26">
              <a:extLst>
                <a:ext uri="{FF2B5EF4-FFF2-40B4-BE49-F238E27FC236}">
                  <a16:creationId xmlns:a16="http://schemas.microsoft.com/office/drawing/2014/main" id="{1CF53326-F40C-7C41-985D-C74C730BB394}"/>
                </a:ext>
              </a:extLst>
            </p:cNvPr>
            <p:cNvSpPr/>
            <p:nvPr/>
          </p:nvSpPr>
          <p:spPr>
            <a:xfrm>
              <a:off x="2661875" y="2574738"/>
              <a:ext cx="618000" cy="618000"/>
            </a:xfrm>
            <a:prstGeom prst="ellipse">
              <a:avLst/>
            </a:prstGeom>
            <a:solidFill>
              <a:schemeClr val="accent3"/>
            </a:solidFill>
            <a:ln>
              <a:noFill/>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395;p26">
              <a:extLst>
                <a:ext uri="{FF2B5EF4-FFF2-40B4-BE49-F238E27FC236}">
                  <a16:creationId xmlns:a16="http://schemas.microsoft.com/office/drawing/2014/main" id="{FEA632B5-16B0-A64F-A313-8454597EC268}"/>
                </a:ext>
              </a:extLst>
            </p:cNvPr>
            <p:cNvGrpSpPr/>
            <p:nvPr/>
          </p:nvGrpSpPr>
          <p:grpSpPr>
            <a:xfrm>
              <a:off x="2793803" y="2707799"/>
              <a:ext cx="354145" cy="351869"/>
              <a:chOff x="3514900" y="1489020"/>
              <a:chExt cx="354145" cy="351869"/>
            </a:xfrm>
          </p:grpSpPr>
          <p:sp>
            <p:nvSpPr>
              <p:cNvPr id="47" name="Google Shape;396;p26">
                <a:extLst>
                  <a:ext uri="{FF2B5EF4-FFF2-40B4-BE49-F238E27FC236}">
                    <a16:creationId xmlns:a16="http://schemas.microsoft.com/office/drawing/2014/main" id="{FBA55049-3358-984C-A40A-62B05F7C7AE2}"/>
                  </a:ext>
                </a:extLst>
              </p:cNvPr>
              <p:cNvSpPr/>
              <p:nvPr/>
            </p:nvSpPr>
            <p:spPr>
              <a:xfrm>
                <a:off x="3514900" y="1489020"/>
                <a:ext cx="354145" cy="351869"/>
              </a:xfrm>
              <a:custGeom>
                <a:avLst/>
                <a:gdLst/>
                <a:ahLst/>
                <a:cxnLst/>
                <a:rect l="l" t="t" r="r" b="b"/>
                <a:pathLst>
                  <a:path w="23653" h="23501" extrusionOk="0">
                    <a:moveTo>
                      <a:pt x="19698" y="1"/>
                    </a:moveTo>
                    <a:cubicBezTo>
                      <a:pt x="19495" y="1"/>
                      <a:pt x="19290" y="80"/>
                      <a:pt x="19133" y="237"/>
                    </a:cubicBezTo>
                    <a:lnTo>
                      <a:pt x="316" y="19075"/>
                    </a:lnTo>
                    <a:cubicBezTo>
                      <a:pt x="0" y="19369"/>
                      <a:pt x="0" y="19874"/>
                      <a:pt x="316" y="20168"/>
                    </a:cubicBezTo>
                    <a:lnTo>
                      <a:pt x="3406" y="23280"/>
                    </a:lnTo>
                    <a:cubicBezTo>
                      <a:pt x="3564" y="23427"/>
                      <a:pt x="3764" y="23501"/>
                      <a:pt x="3964" y="23501"/>
                    </a:cubicBezTo>
                    <a:cubicBezTo>
                      <a:pt x="4163" y="23501"/>
                      <a:pt x="4363" y="23427"/>
                      <a:pt x="4521" y="23280"/>
                    </a:cubicBezTo>
                    <a:lnTo>
                      <a:pt x="23358" y="4442"/>
                    </a:lnTo>
                    <a:cubicBezTo>
                      <a:pt x="23653" y="4148"/>
                      <a:pt x="23653" y="3643"/>
                      <a:pt x="23358" y="3328"/>
                    </a:cubicBezTo>
                    <a:lnTo>
                      <a:pt x="20247" y="237"/>
                    </a:lnTo>
                    <a:cubicBezTo>
                      <a:pt x="20100" y="80"/>
                      <a:pt x="19900" y="1"/>
                      <a:pt x="196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97;p26">
                <a:extLst>
                  <a:ext uri="{FF2B5EF4-FFF2-40B4-BE49-F238E27FC236}">
                    <a16:creationId xmlns:a16="http://schemas.microsoft.com/office/drawing/2014/main" id="{8BC29060-52A8-1A4A-9B36-6D3E16C0099E}"/>
                  </a:ext>
                </a:extLst>
              </p:cNvPr>
              <p:cNvSpPr/>
              <p:nvPr/>
            </p:nvSpPr>
            <p:spPr>
              <a:xfrm>
                <a:off x="3619094" y="1759498"/>
                <a:ext cx="24570" cy="24884"/>
              </a:xfrm>
              <a:custGeom>
                <a:avLst/>
                <a:gdLst/>
                <a:ahLst/>
                <a:cxnLst/>
                <a:rect l="l" t="t" r="r" b="b"/>
                <a:pathLst>
                  <a:path w="1641" h="1662" extrusionOk="0">
                    <a:moveTo>
                      <a:pt x="526" y="1"/>
                    </a:moveTo>
                    <a:lnTo>
                      <a:pt x="1" y="548"/>
                    </a:lnTo>
                    <a:lnTo>
                      <a:pt x="1115" y="1662"/>
                    </a:lnTo>
                    <a:lnTo>
                      <a:pt x="1640" y="1136"/>
                    </a:lnTo>
                    <a:lnTo>
                      <a:pt x="526" y="1"/>
                    </a:lnTo>
                    <a:close/>
                  </a:path>
                </a:pathLst>
              </a:custGeom>
              <a:solidFill>
                <a:srgbClr val="788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98;p26">
                <a:extLst>
                  <a:ext uri="{FF2B5EF4-FFF2-40B4-BE49-F238E27FC236}">
                    <a16:creationId xmlns:a16="http://schemas.microsoft.com/office/drawing/2014/main" id="{8F737E43-550F-5A43-B2A1-474A6546C1C3}"/>
                  </a:ext>
                </a:extLst>
              </p:cNvPr>
              <p:cNvSpPr/>
              <p:nvPr/>
            </p:nvSpPr>
            <p:spPr>
              <a:xfrm>
                <a:off x="3623181" y="1722052"/>
                <a:ext cx="41249" cy="41249"/>
              </a:xfrm>
              <a:custGeom>
                <a:avLst/>
                <a:gdLst/>
                <a:ahLst/>
                <a:cxnLst/>
                <a:rect l="l" t="t" r="r" b="b"/>
                <a:pathLst>
                  <a:path w="2755" h="2755" extrusionOk="0">
                    <a:moveTo>
                      <a:pt x="526" y="0"/>
                    </a:moveTo>
                    <a:lnTo>
                      <a:pt x="1" y="526"/>
                    </a:lnTo>
                    <a:lnTo>
                      <a:pt x="2229" y="2754"/>
                    </a:lnTo>
                    <a:lnTo>
                      <a:pt x="2755" y="2229"/>
                    </a:lnTo>
                    <a:lnTo>
                      <a:pt x="526" y="0"/>
                    </a:lnTo>
                    <a:close/>
                  </a:path>
                </a:pathLst>
              </a:custGeom>
              <a:solidFill>
                <a:srgbClr val="788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99;p26">
                <a:extLst>
                  <a:ext uri="{FF2B5EF4-FFF2-40B4-BE49-F238E27FC236}">
                    <a16:creationId xmlns:a16="http://schemas.microsoft.com/office/drawing/2014/main" id="{6323878C-E477-5644-949E-6FE9D6B25DC1}"/>
                  </a:ext>
                </a:extLst>
              </p:cNvPr>
              <p:cNvSpPr/>
              <p:nvPr/>
            </p:nvSpPr>
            <p:spPr>
              <a:xfrm>
                <a:off x="3560536" y="1784682"/>
                <a:ext cx="41264" cy="41579"/>
              </a:xfrm>
              <a:custGeom>
                <a:avLst/>
                <a:gdLst/>
                <a:ahLst/>
                <a:cxnLst/>
                <a:rect l="l" t="t" r="r" b="b"/>
                <a:pathLst>
                  <a:path w="2756" h="2777" extrusionOk="0">
                    <a:moveTo>
                      <a:pt x="527" y="1"/>
                    </a:moveTo>
                    <a:lnTo>
                      <a:pt x="1" y="548"/>
                    </a:lnTo>
                    <a:lnTo>
                      <a:pt x="2230" y="2776"/>
                    </a:lnTo>
                    <a:lnTo>
                      <a:pt x="2755" y="2251"/>
                    </a:lnTo>
                    <a:lnTo>
                      <a:pt x="527" y="1"/>
                    </a:lnTo>
                    <a:close/>
                  </a:path>
                </a:pathLst>
              </a:custGeom>
              <a:solidFill>
                <a:srgbClr val="788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00;p26">
                <a:extLst>
                  <a:ext uri="{FF2B5EF4-FFF2-40B4-BE49-F238E27FC236}">
                    <a16:creationId xmlns:a16="http://schemas.microsoft.com/office/drawing/2014/main" id="{03FE74DA-FD9D-0B43-A2B7-36402FC586CB}"/>
                  </a:ext>
                </a:extLst>
              </p:cNvPr>
              <p:cNvSpPr/>
              <p:nvPr/>
            </p:nvSpPr>
            <p:spPr>
              <a:xfrm>
                <a:off x="3660957" y="1717635"/>
                <a:ext cx="24570" cy="24884"/>
              </a:xfrm>
              <a:custGeom>
                <a:avLst/>
                <a:gdLst/>
                <a:ahLst/>
                <a:cxnLst/>
                <a:rect l="l" t="t" r="r" b="b"/>
                <a:pathLst>
                  <a:path w="1641" h="1662" extrusionOk="0">
                    <a:moveTo>
                      <a:pt x="526" y="1"/>
                    </a:moveTo>
                    <a:lnTo>
                      <a:pt x="1" y="547"/>
                    </a:lnTo>
                    <a:lnTo>
                      <a:pt x="1115" y="1662"/>
                    </a:lnTo>
                    <a:lnTo>
                      <a:pt x="1641" y="1136"/>
                    </a:lnTo>
                    <a:lnTo>
                      <a:pt x="526" y="1"/>
                    </a:lnTo>
                    <a:close/>
                  </a:path>
                </a:pathLst>
              </a:custGeom>
              <a:solidFill>
                <a:srgbClr val="788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01;p26">
                <a:extLst>
                  <a:ext uri="{FF2B5EF4-FFF2-40B4-BE49-F238E27FC236}">
                    <a16:creationId xmlns:a16="http://schemas.microsoft.com/office/drawing/2014/main" id="{80591C82-C011-8B47-84A2-E4153DFD6CBC}"/>
                  </a:ext>
                </a:extLst>
              </p:cNvPr>
              <p:cNvSpPr/>
              <p:nvPr/>
            </p:nvSpPr>
            <p:spPr>
              <a:xfrm>
                <a:off x="3681739" y="1696868"/>
                <a:ext cx="24570" cy="24555"/>
              </a:xfrm>
              <a:custGeom>
                <a:avLst/>
                <a:gdLst/>
                <a:ahLst/>
                <a:cxnLst/>
                <a:rect l="l" t="t" r="r" b="b"/>
                <a:pathLst>
                  <a:path w="1641" h="1640" extrusionOk="0">
                    <a:moveTo>
                      <a:pt x="526" y="0"/>
                    </a:moveTo>
                    <a:lnTo>
                      <a:pt x="0" y="526"/>
                    </a:lnTo>
                    <a:lnTo>
                      <a:pt x="1115" y="1640"/>
                    </a:lnTo>
                    <a:lnTo>
                      <a:pt x="1640" y="1114"/>
                    </a:lnTo>
                    <a:lnTo>
                      <a:pt x="526" y="0"/>
                    </a:lnTo>
                    <a:close/>
                  </a:path>
                </a:pathLst>
              </a:custGeom>
              <a:solidFill>
                <a:srgbClr val="88A1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02;p26">
                <a:extLst>
                  <a:ext uri="{FF2B5EF4-FFF2-40B4-BE49-F238E27FC236}">
                    <a16:creationId xmlns:a16="http://schemas.microsoft.com/office/drawing/2014/main" id="{C9A5FF27-1F5F-FC4B-AD48-5B9947C2E31F}"/>
                  </a:ext>
                </a:extLst>
              </p:cNvPr>
              <p:cNvSpPr/>
              <p:nvPr/>
            </p:nvSpPr>
            <p:spPr>
              <a:xfrm>
                <a:off x="3686141" y="1659092"/>
                <a:ext cx="41249" cy="41564"/>
              </a:xfrm>
              <a:custGeom>
                <a:avLst/>
                <a:gdLst/>
                <a:ahLst/>
                <a:cxnLst/>
                <a:rect l="l" t="t" r="r" b="b"/>
                <a:pathLst>
                  <a:path w="2755" h="2776" extrusionOk="0">
                    <a:moveTo>
                      <a:pt x="526" y="0"/>
                    </a:moveTo>
                    <a:lnTo>
                      <a:pt x="1" y="547"/>
                    </a:lnTo>
                    <a:lnTo>
                      <a:pt x="2229" y="2775"/>
                    </a:lnTo>
                    <a:lnTo>
                      <a:pt x="2755" y="2250"/>
                    </a:lnTo>
                    <a:lnTo>
                      <a:pt x="526" y="0"/>
                    </a:lnTo>
                    <a:close/>
                  </a:path>
                </a:pathLst>
              </a:custGeom>
              <a:solidFill>
                <a:srgbClr val="88A1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03;p26">
                <a:extLst>
                  <a:ext uri="{FF2B5EF4-FFF2-40B4-BE49-F238E27FC236}">
                    <a16:creationId xmlns:a16="http://schemas.microsoft.com/office/drawing/2014/main" id="{F68A1A66-609A-8C43-B387-0317B126C13D}"/>
                  </a:ext>
                </a:extLst>
              </p:cNvPr>
              <p:cNvSpPr/>
              <p:nvPr/>
            </p:nvSpPr>
            <p:spPr>
              <a:xfrm>
                <a:off x="3723602" y="1654990"/>
                <a:ext cx="24884" cy="24570"/>
              </a:xfrm>
              <a:custGeom>
                <a:avLst/>
                <a:gdLst/>
                <a:ahLst/>
                <a:cxnLst/>
                <a:rect l="l" t="t" r="r" b="b"/>
                <a:pathLst>
                  <a:path w="1662" h="1641" extrusionOk="0">
                    <a:moveTo>
                      <a:pt x="526" y="1"/>
                    </a:moveTo>
                    <a:lnTo>
                      <a:pt x="1" y="526"/>
                    </a:lnTo>
                    <a:lnTo>
                      <a:pt x="1115" y="1641"/>
                    </a:lnTo>
                    <a:lnTo>
                      <a:pt x="1662" y="1115"/>
                    </a:lnTo>
                    <a:lnTo>
                      <a:pt x="526"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04;p26">
                <a:extLst>
                  <a:ext uri="{FF2B5EF4-FFF2-40B4-BE49-F238E27FC236}">
                    <a16:creationId xmlns:a16="http://schemas.microsoft.com/office/drawing/2014/main" id="{70DAA9B5-AE62-9E40-8CA3-B3ECBE40219D}"/>
                  </a:ext>
                </a:extLst>
              </p:cNvPr>
              <p:cNvSpPr/>
              <p:nvPr/>
            </p:nvSpPr>
            <p:spPr>
              <a:xfrm>
                <a:off x="3744698" y="1633909"/>
                <a:ext cx="24570" cy="24884"/>
              </a:xfrm>
              <a:custGeom>
                <a:avLst/>
                <a:gdLst/>
                <a:ahLst/>
                <a:cxnLst/>
                <a:rect l="l" t="t" r="r" b="b"/>
                <a:pathLst>
                  <a:path w="1641" h="1662" extrusionOk="0">
                    <a:moveTo>
                      <a:pt x="526" y="0"/>
                    </a:moveTo>
                    <a:lnTo>
                      <a:pt x="0" y="547"/>
                    </a:lnTo>
                    <a:lnTo>
                      <a:pt x="1115" y="1661"/>
                    </a:lnTo>
                    <a:lnTo>
                      <a:pt x="1640" y="1115"/>
                    </a:lnTo>
                    <a:lnTo>
                      <a:pt x="526" y="0"/>
                    </a:lnTo>
                    <a:close/>
                  </a:path>
                </a:pathLst>
              </a:custGeom>
              <a:solidFill>
                <a:srgbClr val="788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05;p26">
                <a:extLst>
                  <a:ext uri="{FF2B5EF4-FFF2-40B4-BE49-F238E27FC236}">
                    <a16:creationId xmlns:a16="http://schemas.microsoft.com/office/drawing/2014/main" id="{1C96DC5C-DF0A-474B-A1C9-2A805E23F800}"/>
                  </a:ext>
                </a:extLst>
              </p:cNvPr>
              <p:cNvSpPr/>
              <p:nvPr/>
            </p:nvSpPr>
            <p:spPr>
              <a:xfrm>
                <a:off x="3748786" y="1596447"/>
                <a:ext cx="41564" cy="41249"/>
              </a:xfrm>
              <a:custGeom>
                <a:avLst/>
                <a:gdLst/>
                <a:ahLst/>
                <a:cxnLst/>
                <a:rect l="l" t="t" r="r" b="b"/>
                <a:pathLst>
                  <a:path w="2776" h="2755" extrusionOk="0">
                    <a:moveTo>
                      <a:pt x="526" y="0"/>
                    </a:moveTo>
                    <a:lnTo>
                      <a:pt x="1" y="526"/>
                    </a:lnTo>
                    <a:lnTo>
                      <a:pt x="2229" y="2755"/>
                    </a:lnTo>
                    <a:lnTo>
                      <a:pt x="2776" y="2229"/>
                    </a:lnTo>
                    <a:lnTo>
                      <a:pt x="526" y="0"/>
                    </a:lnTo>
                    <a:close/>
                  </a:path>
                </a:pathLst>
              </a:custGeom>
              <a:solidFill>
                <a:srgbClr val="788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06;p26">
                <a:extLst>
                  <a:ext uri="{FF2B5EF4-FFF2-40B4-BE49-F238E27FC236}">
                    <a16:creationId xmlns:a16="http://schemas.microsoft.com/office/drawing/2014/main" id="{FB0DE679-601C-494A-9F5E-8780ED2E3056}"/>
                  </a:ext>
                </a:extLst>
              </p:cNvPr>
              <p:cNvSpPr/>
              <p:nvPr/>
            </p:nvSpPr>
            <p:spPr>
              <a:xfrm>
                <a:off x="3786561" y="1592030"/>
                <a:ext cx="24570" cy="24884"/>
              </a:xfrm>
              <a:custGeom>
                <a:avLst/>
                <a:gdLst/>
                <a:ahLst/>
                <a:cxnLst/>
                <a:rect l="l" t="t" r="r" b="b"/>
                <a:pathLst>
                  <a:path w="1641" h="1662" extrusionOk="0">
                    <a:moveTo>
                      <a:pt x="526" y="1"/>
                    </a:moveTo>
                    <a:lnTo>
                      <a:pt x="0" y="548"/>
                    </a:lnTo>
                    <a:lnTo>
                      <a:pt x="1115" y="1662"/>
                    </a:lnTo>
                    <a:lnTo>
                      <a:pt x="1640" y="1136"/>
                    </a:lnTo>
                    <a:lnTo>
                      <a:pt x="526" y="1"/>
                    </a:lnTo>
                    <a:close/>
                  </a:path>
                </a:pathLst>
              </a:custGeom>
              <a:solidFill>
                <a:srgbClr val="788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07;p26">
                <a:extLst>
                  <a:ext uri="{FF2B5EF4-FFF2-40B4-BE49-F238E27FC236}">
                    <a16:creationId xmlns:a16="http://schemas.microsoft.com/office/drawing/2014/main" id="{0A239DDB-36DD-1D44-B2EC-266603E53ECA}"/>
                  </a:ext>
                </a:extLst>
              </p:cNvPr>
              <p:cNvSpPr/>
              <p:nvPr/>
            </p:nvSpPr>
            <p:spPr>
              <a:xfrm>
                <a:off x="3807343" y="1571264"/>
                <a:ext cx="24869" cy="24570"/>
              </a:xfrm>
              <a:custGeom>
                <a:avLst/>
                <a:gdLst/>
                <a:ahLst/>
                <a:cxnLst/>
                <a:rect l="l" t="t" r="r" b="b"/>
                <a:pathLst>
                  <a:path w="1661" h="1641" extrusionOk="0">
                    <a:moveTo>
                      <a:pt x="526" y="0"/>
                    </a:moveTo>
                    <a:lnTo>
                      <a:pt x="0" y="526"/>
                    </a:lnTo>
                    <a:lnTo>
                      <a:pt x="1114" y="1640"/>
                    </a:lnTo>
                    <a:lnTo>
                      <a:pt x="1661" y="1115"/>
                    </a:lnTo>
                    <a:lnTo>
                      <a:pt x="526" y="0"/>
                    </a:lnTo>
                    <a:close/>
                  </a:path>
                </a:pathLst>
              </a:custGeom>
              <a:solidFill>
                <a:srgbClr val="788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08;p26">
                <a:extLst>
                  <a:ext uri="{FF2B5EF4-FFF2-40B4-BE49-F238E27FC236}">
                    <a16:creationId xmlns:a16="http://schemas.microsoft.com/office/drawing/2014/main" id="{D18E5259-EDC7-7642-997E-BE9827F3F842}"/>
                  </a:ext>
                </a:extLst>
              </p:cNvPr>
              <p:cNvSpPr/>
              <p:nvPr/>
            </p:nvSpPr>
            <p:spPr>
              <a:xfrm>
                <a:off x="3811745" y="1533488"/>
                <a:ext cx="41249" cy="41564"/>
              </a:xfrm>
              <a:custGeom>
                <a:avLst/>
                <a:gdLst/>
                <a:ahLst/>
                <a:cxnLst/>
                <a:rect l="l" t="t" r="r" b="b"/>
                <a:pathLst>
                  <a:path w="2755" h="2776" extrusionOk="0">
                    <a:moveTo>
                      <a:pt x="526" y="0"/>
                    </a:moveTo>
                    <a:lnTo>
                      <a:pt x="0" y="526"/>
                    </a:lnTo>
                    <a:lnTo>
                      <a:pt x="2229" y="2776"/>
                    </a:lnTo>
                    <a:lnTo>
                      <a:pt x="2755" y="2229"/>
                    </a:lnTo>
                    <a:lnTo>
                      <a:pt x="526" y="0"/>
                    </a:lnTo>
                    <a:close/>
                  </a:path>
                </a:pathLst>
              </a:custGeom>
              <a:solidFill>
                <a:srgbClr val="788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09;p26">
                <a:extLst>
                  <a:ext uri="{FF2B5EF4-FFF2-40B4-BE49-F238E27FC236}">
                    <a16:creationId xmlns:a16="http://schemas.microsoft.com/office/drawing/2014/main" id="{B6B492E5-83E2-C840-88D9-E6989E7DCB8C}"/>
                  </a:ext>
                </a:extLst>
              </p:cNvPr>
              <p:cNvSpPr/>
              <p:nvPr/>
            </p:nvSpPr>
            <p:spPr>
              <a:xfrm>
                <a:off x="3597998" y="1780594"/>
                <a:ext cx="24570" cy="24570"/>
              </a:xfrm>
              <a:custGeom>
                <a:avLst/>
                <a:gdLst/>
                <a:ahLst/>
                <a:cxnLst/>
                <a:rect l="l" t="t" r="r" b="b"/>
                <a:pathLst>
                  <a:path w="1641" h="1641" extrusionOk="0">
                    <a:moveTo>
                      <a:pt x="526" y="1"/>
                    </a:moveTo>
                    <a:lnTo>
                      <a:pt x="1" y="526"/>
                    </a:lnTo>
                    <a:lnTo>
                      <a:pt x="1115" y="1640"/>
                    </a:lnTo>
                    <a:lnTo>
                      <a:pt x="1641" y="1115"/>
                    </a:lnTo>
                    <a:lnTo>
                      <a:pt x="526" y="1"/>
                    </a:lnTo>
                    <a:close/>
                  </a:path>
                </a:pathLst>
              </a:custGeom>
              <a:solidFill>
                <a:srgbClr val="788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10;p26">
                <a:extLst>
                  <a:ext uri="{FF2B5EF4-FFF2-40B4-BE49-F238E27FC236}">
                    <a16:creationId xmlns:a16="http://schemas.microsoft.com/office/drawing/2014/main" id="{EA9AEA1B-5286-E343-98D1-4E341657F0CC}"/>
                  </a:ext>
                </a:extLst>
              </p:cNvPr>
              <p:cNvSpPr/>
              <p:nvPr/>
            </p:nvSpPr>
            <p:spPr>
              <a:xfrm>
                <a:off x="3623181" y="1625090"/>
                <a:ext cx="108940" cy="108925"/>
              </a:xfrm>
              <a:custGeom>
                <a:avLst/>
                <a:gdLst/>
                <a:ahLst/>
                <a:cxnLst/>
                <a:rect l="l" t="t" r="r" b="b"/>
                <a:pathLst>
                  <a:path w="7276" h="7275" extrusionOk="0">
                    <a:moveTo>
                      <a:pt x="3070" y="1"/>
                    </a:moveTo>
                    <a:lnTo>
                      <a:pt x="1" y="3049"/>
                    </a:lnTo>
                    <a:lnTo>
                      <a:pt x="4206" y="7275"/>
                    </a:lnTo>
                    <a:lnTo>
                      <a:pt x="7275" y="4205"/>
                    </a:lnTo>
                    <a:lnTo>
                      <a:pt x="3070" y="1"/>
                    </a:lnTo>
                    <a:close/>
                  </a:path>
                </a:pathLst>
              </a:custGeom>
              <a:solidFill>
                <a:srgbClr val="5352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11;p26">
                <a:extLst>
                  <a:ext uri="{FF2B5EF4-FFF2-40B4-BE49-F238E27FC236}">
                    <a16:creationId xmlns:a16="http://schemas.microsoft.com/office/drawing/2014/main" id="{66D4BB91-1DC6-6747-A20E-241464EC8392}"/>
                  </a:ext>
                </a:extLst>
              </p:cNvPr>
              <p:cNvSpPr/>
              <p:nvPr/>
            </p:nvSpPr>
            <p:spPr>
              <a:xfrm>
                <a:off x="3517416" y="1493826"/>
                <a:ext cx="316698" cy="313225"/>
              </a:xfrm>
              <a:custGeom>
                <a:avLst/>
                <a:gdLst/>
                <a:ahLst/>
                <a:cxnLst/>
                <a:rect l="l" t="t" r="r" b="b"/>
                <a:pathLst>
                  <a:path w="21152" h="20920" extrusionOk="0">
                    <a:moveTo>
                      <a:pt x="2387" y="0"/>
                    </a:moveTo>
                    <a:cubicBezTo>
                      <a:pt x="1835" y="0"/>
                      <a:pt x="1283" y="211"/>
                      <a:pt x="863" y="631"/>
                    </a:cubicBezTo>
                    <a:cubicBezTo>
                      <a:pt x="1" y="1472"/>
                      <a:pt x="1" y="2839"/>
                      <a:pt x="863" y="3701"/>
                    </a:cubicBezTo>
                    <a:lnTo>
                      <a:pt x="18082" y="20920"/>
                    </a:lnTo>
                    <a:lnTo>
                      <a:pt x="21151" y="17871"/>
                    </a:lnTo>
                    <a:lnTo>
                      <a:pt x="3911" y="631"/>
                    </a:lnTo>
                    <a:cubicBezTo>
                      <a:pt x="3491" y="211"/>
                      <a:pt x="2939" y="0"/>
                      <a:pt x="2387" y="0"/>
                    </a:cubicBezTo>
                    <a:close/>
                  </a:path>
                </a:pathLst>
              </a:custGeom>
              <a:solidFill>
                <a:srgbClr val="788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12;p26">
                <a:extLst>
                  <a:ext uri="{FF2B5EF4-FFF2-40B4-BE49-F238E27FC236}">
                    <a16:creationId xmlns:a16="http://schemas.microsoft.com/office/drawing/2014/main" id="{CAB65761-1FF7-3F49-BFBF-F340DE07C49D}"/>
                  </a:ext>
                </a:extLst>
              </p:cNvPr>
              <p:cNvSpPr/>
              <p:nvPr/>
            </p:nvSpPr>
            <p:spPr>
              <a:xfrm>
                <a:off x="3788133" y="1761399"/>
                <a:ext cx="73230" cy="72287"/>
              </a:xfrm>
              <a:custGeom>
                <a:avLst/>
                <a:gdLst/>
                <a:ahLst/>
                <a:cxnLst/>
                <a:rect l="l" t="t" r="r" b="b"/>
                <a:pathLst>
                  <a:path w="4891" h="4828" extrusionOk="0">
                    <a:moveTo>
                      <a:pt x="3070" y="0"/>
                    </a:moveTo>
                    <a:lnTo>
                      <a:pt x="1" y="3049"/>
                    </a:lnTo>
                    <a:lnTo>
                      <a:pt x="4521" y="4815"/>
                    </a:lnTo>
                    <a:cubicBezTo>
                      <a:pt x="4546" y="4823"/>
                      <a:pt x="4572" y="4827"/>
                      <a:pt x="4597" y="4827"/>
                    </a:cubicBezTo>
                    <a:cubicBezTo>
                      <a:pt x="4756" y="4827"/>
                      <a:pt x="4891" y="4666"/>
                      <a:pt x="4836" y="4520"/>
                    </a:cubicBezTo>
                    <a:lnTo>
                      <a:pt x="3070" y="0"/>
                    </a:ln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13;p26">
                <a:extLst>
                  <a:ext uri="{FF2B5EF4-FFF2-40B4-BE49-F238E27FC236}">
                    <a16:creationId xmlns:a16="http://schemas.microsoft.com/office/drawing/2014/main" id="{2DF7D00B-5B85-894A-8E59-91CB4F8EDFA2}"/>
                  </a:ext>
                </a:extLst>
              </p:cNvPr>
              <p:cNvSpPr/>
              <p:nvPr/>
            </p:nvSpPr>
            <p:spPr>
              <a:xfrm>
                <a:off x="3822136" y="1761399"/>
                <a:ext cx="39198" cy="72407"/>
              </a:xfrm>
              <a:custGeom>
                <a:avLst/>
                <a:gdLst/>
                <a:ahLst/>
                <a:cxnLst/>
                <a:rect l="l" t="t" r="r" b="b"/>
                <a:pathLst>
                  <a:path w="2618" h="4836" extrusionOk="0">
                    <a:moveTo>
                      <a:pt x="799" y="0"/>
                    </a:moveTo>
                    <a:lnTo>
                      <a:pt x="0" y="778"/>
                    </a:lnTo>
                    <a:lnTo>
                      <a:pt x="1451" y="4499"/>
                    </a:lnTo>
                    <a:lnTo>
                      <a:pt x="2250" y="4815"/>
                    </a:lnTo>
                    <a:cubicBezTo>
                      <a:pt x="2282" y="4829"/>
                      <a:pt x="2313" y="4835"/>
                      <a:pt x="2344" y="4835"/>
                    </a:cubicBezTo>
                    <a:cubicBezTo>
                      <a:pt x="2495" y="4835"/>
                      <a:pt x="2618" y="4678"/>
                      <a:pt x="2565" y="4520"/>
                    </a:cubicBezTo>
                    <a:lnTo>
                      <a:pt x="799" y="0"/>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14;p26">
                <a:extLst>
                  <a:ext uri="{FF2B5EF4-FFF2-40B4-BE49-F238E27FC236}">
                    <a16:creationId xmlns:a16="http://schemas.microsoft.com/office/drawing/2014/main" id="{95D1791F-1E66-FC47-BDC2-9FD1C72CB14A}"/>
                  </a:ext>
                </a:extLst>
              </p:cNvPr>
              <p:cNvSpPr/>
              <p:nvPr/>
            </p:nvSpPr>
            <p:spPr>
              <a:xfrm>
                <a:off x="3541656" y="1493781"/>
                <a:ext cx="292458" cy="313270"/>
              </a:xfrm>
              <a:custGeom>
                <a:avLst/>
                <a:gdLst/>
                <a:ahLst/>
                <a:cxnLst/>
                <a:rect l="l" t="t" r="r" b="b"/>
                <a:pathLst>
                  <a:path w="19533" h="20923" extrusionOk="0">
                    <a:moveTo>
                      <a:pt x="789" y="0"/>
                    </a:moveTo>
                    <a:cubicBezTo>
                      <a:pt x="524" y="0"/>
                      <a:pt x="257" y="49"/>
                      <a:pt x="1" y="151"/>
                    </a:cubicBezTo>
                    <a:cubicBezTo>
                      <a:pt x="295" y="256"/>
                      <a:pt x="547" y="424"/>
                      <a:pt x="778" y="634"/>
                    </a:cubicBezTo>
                    <a:lnTo>
                      <a:pt x="15706" y="15561"/>
                    </a:lnTo>
                    <a:cubicBezTo>
                      <a:pt x="16967" y="16844"/>
                      <a:pt x="16967" y="18904"/>
                      <a:pt x="15706" y="20166"/>
                    </a:cubicBezTo>
                    <a:lnTo>
                      <a:pt x="16463" y="20923"/>
                    </a:lnTo>
                    <a:lnTo>
                      <a:pt x="19532" y="17874"/>
                    </a:lnTo>
                    <a:lnTo>
                      <a:pt x="2292" y="634"/>
                    </a:lnTo>
                    <a:cubicBezTo>
                      <a:pt x="1893" y="220"/>
                      <a:pt x="1348" y="0"/>
                      <a:pt x="789" y="0"/>
                    </a:cubicBezTo>
                    <a:close/>
                  </a:path>
                </a:pathLst>
              </a:custGeom>
              <a:solidFill>
                <a:srgbClr val="5352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15;p26">
                <a:extLst>
                  <a:ext uri="{FF2B5EF4-FFF2-40B4-BE49-F238E27FC236}">
                    <a16:creationId xmlns:a16="http://schemas.microsoft.com/office/drawing/2014/main" id="{465BA9B3-4E17-8248-953A-0F3108AEDAD1}"/>
                  </a:ext>
                </a:extLst>
              </p:cNvPr>
              <p:cNvSpPr/>
              <p:nvPr/>
            </p:nvSpPr>
            <p:spPr>
              <a:xfrm>
                <a:off x="3834728" y="1807979"/>
                <a:ext cx="26636" cy="25708"/>
              </a:xfrm>
              <a:custGeom>
                <a:avLst/>
                <a:gdLst/>
                <a:ahLst/>
                <a:cxnLst/>
                <a:rect l="l" t="t" r="r" b="b"/>
                <a:pathLst>
                  <a:path w="1779" h="1717" extrusionOk="0">
                    <a:moveTo>
                      <a:pt x="1157" y="1"/>
                    </a:moveTo>
                    <a:lnTo>
                      <a:pt x="0" y="1157"/>
                    </a:lnTo>
                    <a:lnTo>
                      <a:pt x="1409" y="1704"/>
                    </a:lnTo>
                    <a:cubicBezTo>
                      <a:pt x="1434" y="1712"/>
                      <a:pt x="1460" y="1716"/>
                      <a:pt x="1485" y="1716"/>
                    </a:cubicBezTo>
                    <a:cubicBezTo>
                      <a:pt x="1644" y="1716"/>
                      <a:pt x="1779" y="1555"/>
                      <a:pt x="1724" y="1409"/>
                    </a:cubicBezTo>
                    <a:lnTo>
                      <a:pt x="1157" y="1"/>
                    </a:lnTo>
                    <a:close/>
                  </a:path>
                </a:pathLst>
              </a:custGeom>
              <a:solidFill>
                <a:srgbClr val="5352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16;p26">
                <a:extLst>
                  <a:ext uri="{FF2B5EF4-FFF2-40B4-BE49-F238E27FC236}">
                    <a16:creationId xmlns:a16="http://schemas.microsoft.com/office/drawing/2014/main" id="{2DDAA59D-823D-D64B-AC85-48FAE0A7FF3A}"/>
                  </a:ext>
                </a:extLst>
              </p:cNvPr>
              <p:cNvSpPr/>
              <p:nvPr/>
            </p:nvSpPr>
            <p:spPr>
              <a:xfrm>
                <a:off x="3552047" y="1524984"/>
                <a:ext cx="68320" cy="68334"/>
              </a:xfrm>
              <a:custGeom>
                <a:avLst/>
                <a:gdLst/>
                <a:ahLst/>
                <a:cxnLst/>
                <a:rect l="l" t="t" r="r" b="b"/>
                <a:pathLst>
                  <a:path w="4563" h="4564" extrusionOk="0">
                    <a:moveTo>
                      <a:pt x="3049" y="1"/>
                    </a:moveTo>
                    <a:lnTo>
                      <a:pt x="0" y="3070"/>
                    </a:lnTo>
                    <a:lnTo>
                      <a:pt x="1493" y="4563"/>
                    </a:lnTo>
                    <a:lnTo>
                      <a:pt x="4563" y="1494"/>
                    </a:lnTo>
                    <a:lnTo>
                      <a:pt x="3049" y="1"/>
                    </a:lnTo>
                    <a:close/>
                  </a:path>
                </a:pathLst>
              </a:custGeom>
              <a:solidFill>
                <a:srgbClr val="5352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17;p26">
                <a:extLst>
                  <a:ext uri="{FF2B5EF4-FFF2-40B4-BE49-F238E27FC236}">
                    <a16:creationId xmlns:a16="http://schemas.microsoft.com/office/drawing/2014/main" id="{C46797B3-C4F2-3948-A681-2E8D8B57A520}"/>
                  </a:ext>
                </a:extLst>
              </p:cNvPr>
              <p:cNvSpPr/>
              <p:nvPr/>
            </p:nvSpPr>
            <p:spPr>
              <a:xfrm>
                <a:off x="3593288" y="1566212"/>
                <a:ext cx="228839" cy="228734"/>
              </a:xfrm>
              <a:custGeom>
                <a:avLst/>
                <a:gdLst/>
                <a:ahLst/>
                <a:cxnLst/>
                <a:rect l="l" t="t" r="r" b="b"/>
                <a:pathLst>
                  <a:path w="14802" h="14824" extrusionOk="0">
                    <a:moveTo>
                      <a:pt x="526" y="1"/>
                    </a:moveTo>
                    <a:lnTo>
                      <a:pt x="1" y="548"/>
                    </a:lnTo>
                    <a:lnTo>
                      <a:pt x="14276" y="14823"/>
                    </a:lnTo>
                    <a:lnTo>
                      <a:pt x="14802" y="14298"/>
                    </a:lnTo>
                    <a:lnTo>
                      <a:pt x="526" y="1"/>
                    </a:ln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9" name="Google Shape;497;p26">
            <a:hlinkClick r:id="rId5" action="ppaction://hlinksldjump"/>
            <a:extLst>
              <a:ext uri="{FF2B5EF4-FFF2-40B4-BE49-F238E27FC236}">
                <a16:creationId xmlns:a16="http://schemas.microsoft.com/office/drawing/2014/main" id="{8A1DBAB0-6E79-3545-94A0-24753C51A7F0}"/>
              </a:ext>
            </a:extLst>
          </p:cNvPr>
          <p:cNvSpPr/>
          <p:nvPr/>
        </p:nvSpPr>
        <p:spPr>
          <a:xfrm>
            <a:off x="2159550" y="125492"/>
            <a:ext cx="483600" cy="483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03;p26">
            <a:extLst>
              <a:ext uri="{FF2B5EF4-FFF2-40B4-BE49-F238E27FC236}">
                <a16:creationId xmlns:a16="http://schemas.microsoft.com/office/drawing/2014/main" id="{73DABD93-74FF-F341-A104-0FAC6F161976}"/>
              </a:ext>
            </a:extLst>
          </p:cNvPr>
          <p:cNvSpPr txBox="1">
            <a:spLocks/>
          </p:cNvSpPr>
          <p:nvPr/>
        </p:nvSpPr>
        <p:spPr>
          <a:xfrm>
            <a:off x="1045800" y="606760"/>
            <a:ext cx="2711100" cy="513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zh-CN" altLang="en-US"/>
              <a:t>运行代码与说明</a:t>
            </a:r>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8B95FF"/>
            </a:gs>
            <a:gs pos="100000">
              <a:srgbClr val="5352EE"/>
            </a:gs>
          </a:gsLst>
          <a:lin ang="5400012" scaled="0"/>
        </a:gradFill>
        <a:effectLst/>
      </p:bgPr>
    </p:bg>
    <p:spTree>
      <p:nvGrpSpPr>
        <p:cNvPr id="1" name="Shape 928"/>
        <p:cNvGrpSpPr/>
        <p:nvPr/>
      </p:nvGrpSpPr>
      <p:grpSpPr>
        <a:xfrm>
          <a:off x="0" y="0"/>
          <a:ext cx="0" cy="0"/>
          <a:chOff x="0" y="0"/>
          <a:chExt cx="0" cy="0"/>
        </a:xfrm>
      </p:grpSpPr>
      <p:sp>
        <p:nvSpPr>
          <p:cNvPr id="929" name="Google Shape;929;p34"/>
          <p:cNvSpPr/>
          <p:nvPr/>
        </p:nvSpPr>
        <p:spPr>
          <a:xfrm>
            <a:off x="1350300" y="2084275"/>
            <a:ext cx="3021000" cy="2060700"/>
          </a:xfrm>
          <a:prstGeom prst="roundRect">
            <a:avLst>
              <a:gd name="adj" fmla="val 7142"/>
            </a:avLst>
          </a:prstGeom>
          <a:solidFill>
            <a:schemeClr val="lt1"/>
          </a:solidFill>
          <a:ln>
            <a:noFill/>
          </a:ln>
          <a:effectLst>
            <a:outerShdw blurRad="57150" dist="19050" dir="5400000" algn="bl" rotWithShape="0">
              <a:srgbClr val="43434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图片 2">
            <a:extLst>
              <a:ext uri="{FF2B5EF4-FFF2-40B4-BE49-F238E27FC236}">
                <a16:creationId xmlns:a16="http://schemas.microsoft.com/office/drawing/2014/main" id="{350A24A3-1CC3-8A42-A084-4CD3D1D36F24}"/>
              </a:ext>
            </a:extLst>
          </p:cNvPr>
          <p:cNvPicPr>
            <a:picLocks noChangeAspect="1"/>
          </p:cNvPicPr>
          <p:nvPr/>
        </p:nvPicPr>
        <p:blipFill>
          <a:blip r:embed="rId3"/>
          <a:stretch>
            <a:fillRect/>
          </a:stretch>
        </p:blipFill>
        <p:spPr>
          <a:xfrm>
            <a:off x="1388949" y="2231380"/>
            <a:ext cx="2943702" cy="1839814"/>
          </a:xfrm>
          <a:prstGeom prst="rect">
            <a:avLst/>
          </a:prstGeom>
        </p:spPr>
      </p:pic>
      <p:sp>
        <p:nvSpPr>
          <p:cNvPr id="931" name="Google Shape;931;p34"/>
          <p:cNvSpPr txBox="1">
            <a:spLocks noGrp="1"/>
          </p:cNvSpPr>
          <p:nvPr>
            <p:ph type="title"/>
          </p:nvPr>
        </p:nvSpPr>
        <p:spPr>
          <a:xfrm>
            <a:off x="1350325" y="1088838"/>
            <a:ext cx="71025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 dirty="0"/>
              <a:t>感想与</a:t>
            </a:r>
            <a:r>
              <a:rPr lang="zh-CN" altLang="en-US" dirty="0"/>
              <a:t>心得</a:t>
            </a:r>
            <a:endParaRPr dirty="0"/>
          </a:p>
        </p:txBody>
      </p:sp>
      <p:sp>
        <p:nvSpPr>
          <p:cNvPr id="932" name="Google Shape;932;p34"/>
          <p:cNvSpPr txBox="1">
            <a:spLocks noGrp="1"/>
          </p:cNvSpPr>
          <p:nvPr>
            <p:ph type="subTitle" idx="1"/>
          </p:nvPr>
        </p:nvSpPr>
        <p:spPr>
          <a:xfrm>
            <a:off x="4901575" y="2048075"/>
            <a:ext cx="3354900" cy="532800"/>
          </a:xfrm>
          <a:prstGeom prst="rect">
            <a:avLst/>
          </a:prstGeom>
        </p:spPr>
        <p:txBody>
          <a:bodyPr spcFirstLastPara="1" wrap="square" lIns="91425" tIns="162000" rIns="91425" bIns="0" anchor="ctr" anchorCtr="0">
            <a:noAutofit/>
          </a:bodyPr>
          <a:lstStyle/>
          <a:p>
            <a:pPr marL="0" lvl="0" indent="0" algn="r" rtl="0">
              <a:spcBef>
                <a:spcPts val="0"/>
              </a:spcBef>
              <a:spcAft>
                <a:spcPts val="1600"/>
              </a:spcAft>
              <a:buNone/>
            </a:pPr>
            <a:r>
              <a:rPr lang="zh-CN" altLang="en" dirty="0"/>
              <a:t>学习</a:t>
            </a:r>
            <a:r>
              <a:rPr lang="zh-CN" altLang="en-US" dirty="0"/>
              <a:t>了</a:t>
            </a:r>
            <a:r>
              <a:rPr lang="en-US" altLang="zh-CN" dirty="0"/>
              <a:t>JSP</a:t>
            </a:r>
            <a:r>
              <a:rPr lang="zh-CN" altLang="en-US" dirty="0"/>
              <a:t>感觉对网站构成和方法有了全新的认识</a:t>
            </a:r>
            <a:endParaRPr dirty="0"/>
          </a:p>
        </p:txBody>
      </p:sp>
      <p:sp>
        <p:nvSpPr>
          <p:cNvPr id="933" name="Google Shape;933;p34"/>
          <p:cNvSpPr txBox="1">
            <a:spLocks noGrp="1"/>
          </p:cNvSpPr>
          <p:nvPr>
            <p:ph type="subTitle" idx="2"/>
          </p:nvPr>
        </p:nvSpPr>
        <p:spPr>
          <a:xfrm>
            <a:off x="4901579" y="2890812"/>
            <a:ext cx="3354900" cy="532800"/>
          </a:xfrm>
          <a:prstGeom prst="rect">
            <a:avLst/>
          </a:prstGeom>
        </p:spPr>
        <p:txBody>
          <a:bodyPr spcFirstLastPara="1" wrap="square" lIns="91425" tIns="162000" rIns="91425" bIns="0" anchor="ctr" anchorCtr="0">
            <a:noAutofit/>
          </a:bodyPr>
          <a:lstStyle/>
          <a:p>
            <a:pPr marL="0" lvl="0" indent="0" algn="r" rtl="0">
              <a:spcBef>
                <a:spcPts val="0"/>
              </a:spcBef>
              <a:spcAft>
                <a:spcPts val="1600"/>
              </a:spcAft>
              <a:buNone/>
            </a:pPr>
            <a:r>
              <a:rPr lang="zh-CN" altLang="en-US" dirty="0"/>
              <a:t>对一些方法还可以更新。</a:t>
            </a:r>
            <a:endParaRPr dirty="0"/>
          </a:p>
        </p:txBody>
      </p:sp>
      <p:sp>
        <p:nvSpPr>
          <p:cNvPr id="934" name="Google Shape;934;p34"/>
          <p:cNvSpPr txBox="1">
            <a:spLocks noGrp="1"/>
          </p:cNvSpPr>
          <p:nvPr>
            <p:ph type="subTitle" idx="3"/>
          </p:nvPr>
        </p:nvSpPr>
        <p:spPr>
          <a:xfrm>
            <a:off x="4901579" y="3733550"/>
            <a:ext cx="3354900" cy="532800"/>
          </a:xfrm>
          <a:prstGeom prst="rect">
            <a:avLst/>
          </a:prstGeom>
        </p:spPr>
        <p:txBody>
          <a:bodyPr spcFirstLastPara="1" wrap="square" lIns="91425" tIns="162000" rIns="91425" bIns="0" anchor="ctr" anchorCtr="0">
            <a:noAutofit/>
          </a:bodyPr>
          <a:lstStyle/>
          <a:p>
            <a:pPr marL="0" lvl="0" indent="0" algn="r" rtl="0">
              <a:spcBef>
                <a:spcPts val="0"/>
              </a:spcBef>
              <a:spcAft>
                <a:spcPts val="1600"/>
              </a:spcAft>
              <a:buNone/>
            </a:pPr>
            <a:r>
              <a:rPr lang="zh-CN" altLang="en-US" dirty="0"/>
              <a:t>可以用</a:t>
            </a:r>
            <a:r>
              <a:rPr lang="en-US" altLang="zh-CN" dirty="0"/>
              <a:t>JSP</a:t>
            </a:r>
            <a:r>
              <a:rPr lang="zh-CN" altLang="en-US" dirty="0"/>
              <a:t>写出更好的网站</a:t>
            </a:r>
            <a:endParaRPr dirty="0"/>
          </a:p>
        </p:txBody>
      </p:sp>
      <p:sp>
        <p:nvSpPr>
          <p:cNvPr id="935" name="Google Shape;935;p34"/>
          <p:cNvSpPr/>
          <p:nvPr/>
        </p:nvSpPr>
        <p:spPr>
          <a:xfrm flipH="1">
            <a:off x="8322275" y="2249214"/>
            <a:ext cx="130500" cy="130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4"/>
          <p:cNvSpPr/>
          <p:nvPr/>
        </p:nvSpPr>
        <p:spPr>
          <a:xfrm flipH="1">
            <a:off x="8322275" y="3099801"/>
            <a:ext cx="130500" cy="130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4"/>
          <p:cNvSpPr/>
          <p:nvPr/>
        </p:nvSpPr>
        <p:spPr>
          <a:xfrm flipH="1">
            <a:off x="8322275" y="3934699"/>
            <a:ext cx="130500" cy="130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8" name="Google Shape;938;p34"/>
          <p:cNvGrpSpPr/>
          <p:nvPr/>
        </p:nvGrpSpPr>
        <p:grpSpPr>
          <a:xfrm>
            <a:off x="2071921" y="3844417"/>
            <a:ext cx="1577807" cy="130491"/>
            <a:chOff x="1589400" y="3764775"/>
            <a:chExt cx="2542800" cy="210300"/>
          </a:xfrm>
        </p:grpSpPr>
        <p:sp>
          <p:nvSpPr>
            <p:cNvPr id="939" name="Google Shape;939;p34"/>
            <p:cNvSpPr/>
            <p:nvPr/>
          </p:nvSpPr>
          <p:spPr>
            <a:xfrm>
              <a:off x="1589400" y="3764775"/>
              <a:ext cx="2542800" cy="210300"/>
            </a:xfrm>
            <a:prstGeom prst="roundRect">
              <a:avLst>
                <a:gd name="adj" fmla="val 16667"/>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4"/>
            <p:cNvSpPr/>
            <p:nvPr/>
          </p:nvSpPr>
          <p:spPr>
            <a:xfrm rot="10800000" flipH="1">
              <a:off x="1737675" y="3841025"/>
              <a:ext cx="2222700" cy="5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4"/>
            <p:cNvSpPr/>
            <p:nvPr/>
          </p:nvSpPr>
          <p:spPr>
            <a:xfrm rot="10800000" flipH="1">
              <a:off x="1737675" y="3841000"/>
              <a:ext cx="351000" cy="5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4"/>
            <p:cNvSpPr/>
            <p:nvPr/>
          </p:nvSpPr>
          <p:spPr>
            <a:xfrm>
              <a:off x="1994250" y="3802351"/>
              <a:ext cx="130500" cy="130500"/>
            </a:xfrm>
            <a:prstGeom prst="ellipse">
              <a:avLst/>
            </a:pr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34"/>
          <p:cNvGrpSpPr/>
          <p:nvPr/>
        </p:nvGrpSpPr>
        <p:grpSpPr>
          <a:xfrm>
            <a:off x="1505696" y="1512620"/>
            <a:ext cx="688306" cy="317914"/>
            <a:chOff x="1261225" y="1858475"/>
            <a:chExt cx="1015200" cy="468900"/>
          </a:xfrm>
        </p:grpSpPr>
        <p:sp>
          <p:nvSpPr>
            <p:cNvPr id="944" name="Google Shape;944;p34"/>
            <p:cNvSpPr/>
            <p:nvPr/>
          </p:nvSpPr>
          <p:spPr>
            <a:xfrm>
              <a:off x="1261225" y="1858475"/>
              <a:ext cx="1015200" cy="468900"/>
            </a:xfrm>
            <a:prstGeom prst="wedgeRoundRectCallout">
              <a:avLst>
                <a:gd name="adj1" fmla="val -21512"/>
                <a:gd name="adj2" fmla="val 77463"/>
                <a:gd name="adj3" fmla="val 0"/>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4"/>
            <p:cNvSpPr/>
            <p:nvPr/>
          </p:nvSpPr>
          <p:spPr>
            <a:xfrm>
              <a:off x="1473788" y="2029650"/>
              <a:ext cx="590075" cy="124800"/>
            </a:xfrm>
            <a:custGeom>
              <a:avLst/>
              <a:gdLst/>
              <a:ahLst/>
              <a:cxnLst/>
              <a:rect l="l" t="t" r="r" b="b"/>
              <a:pathLst>
                <a:path w="23603" h="4992" extrusionOk="0">
                  <a:moveTo>
                    <a:pt x="2498" y="1"/>
                  </a:moveTo>
                  <a:cubicBezTo>
                    <a:pt x="1119" y="1"/>
                    <a:pt x="1" y="1119"/>
                    <a:pt x="1" y="2498"/>
                  </a:cubicBezTo>
                  <a:cubicBezTo>
                    <a:pt x="1" y="3874"/>
                    <a:pt x="1119" y="4991"/>
                    <a:pt x="2498" y="4991"/>
                  </a:cubicBezTo>
                  <a:cubicBezTo>
                    <a:pt x="3874" y="4991"/>
                    <a:pt x="4992" y="3874"/>
                    <a:pt x="4992" y="2498"/>
                  </a:cubicBezTo>
                  <a:cubicBezTo>
                    <a:pt x="4992" y="1119"/>
                    <a:pt x="3874" y="1"/>
                    <a:pt x="2498" y="1"/>
                  </a:cubicBezTo>
                  <a:close/>
                  <a:moveTo>
                    <a:pt x="11803" y="1"/>
                  </a:moveTo>
                  <a:cubicBezTo>
                    <a:pt x="10423" y="1"/>
                    <a:pt x="9305" y="1119"/>
                    <a:pt x="9305" y="2498"/>
                  </a:cubicBezTo>
                  <a:cubicBezTo>
                    <a:pt x="9305" y="3874"/>
                    <a:pt x="10423" y="4991"/>
                    <a:pt x="11803" y="4991"/>
                  </a:cubicBezTo>
                  <a:cubicBezTo>
                    <a:pt x="13182" y="4991"/>
                    <a:pt x="14300" y="3874"/>
                    <a:pt x="14300" y="2498"/>
                  </a:cubicBezTo>
                  <a:cubicBezTo>
                    <a:pt x="14300" y="1119"/>
                    <a:pt x="13182" y="1"/>
                    <a:pt x="11803" y="1"/>
                  </a:cubicBezTo>
                  <a:close/>
                  <a:moveTo>
                    <a:pt x="21109" y="1"/>
                  </a:moveTo>
                  <a:cubicBezTo>
                    <a:pt x="19731" y="1"/>
                    <a:pt x="18613" y="1119"/>
                    <a:pt x="18613" y="2498"/>
                  </a:cubicBezTo>
                  <a:cubicBezTo>
                    <a:pt x="18613" y="3874"/>
                    <a:pt x="19731" y="4991"/>
                    <a:pt x="21109" y="4991"/>
                  </a:cubicBezTo>
                  <a:cubicBezTo>
                    <a:pt x="22485" y="4991"/>
                    <a:pt x="23602" y="3874"/>
                    <a:pt x="23602" y="2498"/>
                  </a:cubicBezTo>
                  <a:cubicBezTo>
                    <a:pt x="23602" y="1119"/>
                    <a:pt x="22485" y="1"/>
                    <a:pt x="2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 name="Google Shape;946;p34"/>
          <p:cNvGrpSpPr/>
          <p:nvPr/>
        </p:nvGrpSpPr>
        <p:grpSpPr>
          <a:xfrm>
            <a:off x="1505696" y="1975995"/>
            <a:ext cx="688306" cy="317914"/>
            <a:chOff x="1261225" y="1858475"/>
            <a:chExt cx="1015200" cy="468900"/>
          </a:xfrm>
        </p:grpSpPr>
        <p:sp>
          <p:nvSpPr>
            <p:cNvPr id="947" name="Google Shape;947;p34"/>
            <p:cNvSpPr/>
            <p:nvPr/>
          </p:nvSpPr>
          <p:spPr>
            <a:xfrm>
              <a:off x="1261225" y="1858475"/>
              <a:ext cx="1015200" cy="468900"/>
            </a:xfrm>
            <a:prstGeom prst="wedgeRoundRectCallout">
              <a:avLst>
                <a:gd name="adj1" fmla="val -21512"/>
                <a:gd name="adj2" fmla="val 77463"/>
                <a:gd name="adj3" fmla="val 0"/>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4"/>
            <p:cNvSpPr/>
            <p:nvPr/>
          </p:nvSpPr>
          <p:spPr>
            <a:xfrm>
              <a:off x="1473788" y="2029650"/>
              <a:ext cx="590075" cy="124800"/>
            </a:xfrm>
            <a:custGeom>
              <a:avLst/>
              <a:gdLst/>
              <a:ahLst/>
              <a:cxnLst/>
              <a:rect l="l" t="t" r="r" b="b"/>
              <a:pathLst>
                <a:path w="23603" h="4992" extrusionOk="0">
                  <a:moveTo>
                    <a:pt x="2498" y="1"/>
                  </a:moveTo>
                  <a:cubicBezTo>
                    <a:pt x="1119" y="1"/>
                    <a:pt x="1" y="1119"/>
                    <a:pt x="1" y="2498"/>
                  </a:cubicBezTo>
                  <a:cubicBezTo>
                    <a:pt x="1" y="3874"/>
                    <a:pt x="1119" y="4991"/>
                    <a:pt x="2498" y="4991"/>
                  </a:cubicBezTo>
                  <a:cubicBezTo>
                    <a:pt x="3874" y="4991"/>
                    <a:pt x="4992" y="3874"/>
                    <a:pt x="4992" y="2498"/>
                  </a:cubicBezTo>
                  <a:cubicBezTo>
                    <a:pt x="4992" y="1119"/>
                    <a:pt x="3874" y="1"/>
                    <a:pt x="2498" y="1"/>
                  </a:cubicBezTo>
                  <a:close/>
                  <a:moveTo>
                    <a:pt x="11803" y="1"/>
                  </a:moveTo>
                  <a:cubicBezTo>
                    <a:pt x="10423" y="1"/>
                    <a:pt x="9305" y="1119"/>
                    <a:pt x="9305" y="2498"/>
                  </a:cubicBezTo>
                  <a:cubicBezTo>
                    <a:pt x="9305" y="3874"/>
                    <a:pt x="10423" y="4991"/>
                    <a:pt x="11803" y="4991"/>
                  </a:cubicBezTo>
                  <a:cubicBezTo>
                    <a:pt x="13182" y="4991"/>
                    <a:pt x="14300" y="3874"/>
                    <a:pt x="14300" y="2498"/>
                  </a:cubicBezTo>
                  <a:cubicBezTo>
                    <a:pt x="14300" y="1119"/>
                    <a:pt x="13182" y="1"/>
                    <a:pt x="11803" y="1"/>
                  </a:cubicBezTo>
                  <a:close/>
                  <a:moveTo>
                    <a:pt x="21109" y="1"/>
                  </a:moveTo>
                  <a:cubicBezTo>
                    <a:pt x="19731" y="1"/>
                    <a:pt x="18613" y="1119"/>
                    <a:pt x="18613" y="2498"/>
                  </a:cubicBezTo>
                  <a:cubicBezTo>
                    <a:pt x="18613" y="3874"/>
                    <a:pt x="19731" y="4991"/>
                    <a:pt x="21109" y="4991"/>
                  </a:cubicBezTo>
                  <a:cubicBezTo>
                    <a:pt x="22485" y="4991"/>
                    <a:pt x="23602" y="3874"/>
                    <a:pt x="23602" y="2498"/>
                  </a:cubicBezTo>
                  <a:cubicBezTo>
                    <a:pt x="23602" y="1119"/>
                    <a:pt x="22485" y="1"/>
                    <a:pt x="2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 name="Google Shape;949;p34"/>
          <p:cNvGrpSpPr/>
          <p:nvPr/>
        </p:nvGrpSpPr>
        <p:grpSpPr>
          <a:xfrm>
            <a:off x="2579184" y="2757873"/>
            <a:ext cx="539688" cy="539702"/>
            <a:chOff x="2389708" y="2922863"/>
            <a:chExt cx="300378" cy="300385"/>
          </a:xfrm>
        </p:grpSpPr>
        <p:sp>
          <p:nvSpPr>
            <p:cNvPr id="950" name="Google Shape;950;p34"/>
            <p:cNvSpPr/>
            <p:nvPr/>
          </p:nvSpPr>
          <p:spPr>
            <a:xfrm>
              <a:off x="2389708" y="2922863"/>
              <a:ext cx="300378" cy="300385"/>
            </a:xfrm>
            <a:custGeom>
              <a:avLst/>
              <a:gdLst/>
              <a:ahLst/>
              <a:cxnLst/>
              <a:rect l="l" t="t" r="r" b="b"/>
              <a:pathLst>
                <a:path w="39680" h="39681" extrusionOk="0">
                  <a:moveTo>
                    <a:pt x="19840" y="1"/>
                  </a:moveTo>
                  <a:cubicBezTo>
                    <a:pt x="8884" y="1"/>
                    <a:pt x="1" y="8884"/>
                    <a:pt x="1" y="19840"/>
                  </a:cubicBezTo>
                  <a:cubicBezTo>
                    <a:pt x="1" y="30797"/>
                    <a:pt x="8884" y="39680"/>
                    <a:pt x="19840" y="39680"/>
                  </a:cubicBezTo>
                  <a:cubicBezTo>
                    <a:pt x="30797" y="39680"/>
                    <a:pt x="39680" y="30797"/>
                    <a:pt x="39680" y="19840"/>
                  </a:cubicBezTo>
                  <a:cubicBezTo>
                    <a:pt x="39680" y="8884"/>
                    <a:pt x="30797" y="1"/>
                    <a:pt x="19840" y="1"/>
                  </a:cubicBezTo>
                  <a:close/>
                </a:path>
              </a:pathLst>
            </a:custGeom>
            <a:solidFill>
              <a:srgbClr val="B9BFFD">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4"/>
            <p:cNvSpPr/>
            <p:nvPr/>
          </p:nvSpPr>
          <p:spPr>
            <a:xfrm>
              <a:off x="2488850" y="3005373"/>
              <a:ext cx="135374" cy="135374"/>
            </a:xfrm>
            <a:custGeom>
              <a:avLst/>
              <a:gdLst/>
              <a:ahLst/>
              <a:cxnLst/>
              <a:rect l="l" t="t" r="r" b="b"/>
              <a:pathLst>
                <a:path w="17883" h="17883" extrusionOk="0">
                  <a:moveTo>
                    <a:pt x="0" y="1"/>
                  </a:moveTo>
                  <a:lnTo>
                    <a:pt x="0" y="17882"/>
                  </a:lnTo>
                  <a:lnTo>
                    <a:pt x="17883" y="8941"/>
                  </a:lnTo>
                  <a:lnTo>
                    <a:pt x="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2" name="Google Shape;952;p34"/>
          <p:cNvSpPr/>
          <p:nvPr/>
        </p:nvSpPr>
        <p:spPr>
          <a:xfrm>
            <a:off x="-5350" y="1243743"/>
            <a:ext cx="84600" cy="488700"/>
          </a:xfrm>
          <a:prstGeom prst="rect">
            <a:avLst/>
          </a:prstGeom>
          <a:solidFill>
            <a:schemeClr val="accent2"/>
          </a:solidFill>
          <a:ln>
            <a:noFill/>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953" name="Google Shape;953;p34"/>
          <p:cNvSpPr/>
          <p:nvPr/>
        </p:nvSpPr>
        <p:spPr>
          <a:xfrm>
            <a:off x="-5350" y="1243743"/>
            <a:ext cx="84600" cy="488700"/>
          </a:xfrm>
          <a:prstGeom prst="rect">
            <a:avLst/>
          </a:prstGeom>
          <a:solidFill>
            <a:srgbClr val="F9AEA0"/>
          </a:solidFill>
          <a:ln>
            <a:noFill/>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rgbClr val="FFFFFF"/>
              </a:solidFill>
              <a:latin typeface="Bebas Neue"/>
              <a:ea typeface="Bebas Neue"/>
              <a:cs typeface="Bebas Neue"/>
              <a:sym typeface="Bebas Neue"/>
            </a:endParaRPr>
          </a:p>
        </p:txBody>
      </p:sp>
      <p:sp>
        <p:nvSpPr>
          <p:cNvPr id="954" name="Google Shape;954;p34">
            <a:hlinkClick r:id="rId4" action="ppaction://hlinksldjump"/>
          </p:cNvPr>
          <p:cNvSpPr/>
          <p:nvPr/>
        </p:nvSpPr>
        <p:spPr>
          <a:xfrm>
            <a:off x="6230081" y="499175"/>
            <a:ext cx="2222700" cy="357600"/>
          </a:xfrm>
          <a:prstGeom prst="roundRect">
            <a:avLst>
              <a:gd name="adj" fmla="val 16667"/>
            </a:avLst>
          </a:prstGeom>
          <a:solidFill>
            <a:schemeClr val="accent2"/>
          </a:solidFill>
          <a:ln w="19050" cap="flat" cmpd="sng">
            <a:solidFill>
              <a:srgbClr val="FFFFFF"/>
            </a:solidFill>
            <a:prstDash val="solid"/>
            <a:round/>
            <a:headEnd type="none" w="sm" len="sm"/>
            <a:tailEnd type="none" w="sm" len="sm"/>
          </a:ln>
          <a:effectLst>
            <a:outerShdw blurRad="57150" dist="19050" dir="5400000" algn="bl" rotWithShape="0">
              <a:srgbClr val="393973">
                <a:alpha val="50000"/>
              </a:srgbClr>
            </a:outerShdw>
          </a:effectLst>
        </p:spPr>
        <p:txBody>
          <a:bodyPr spcFirstLastPara="1" wrap="square" lIns="72000" tIns="91425" rIns="72000" bIns="91425" anchor="ctr" anchorCtr="0">
            <a:noAutofit/>
          </a:bodyPr>
          <a:lstStyle/>
          <a:p>
            <a:pPr marL="0" lvl="0" indent="0" algn="ctr" rtl="0">
              <a:spcBef>
                <a:spcPts val="0"/>
              </a:spcBef>
              <a:spcAft>
                <a:spcPts val="0"/>
              </a:spcAft>
              <a:buNone/>
            </a:pPr>
            <a:r>
              <a:rPr lang="en" sz="1600">
                <a:solidFill>
                  <a:schemeClr val="accent4"/>
                </a:solidFill>
                <a:latin typeface="Bebas Neue"/>
                <a:ea typeface="Bebas Neue"/>
                <a:cs typeface="Bebas Neue"/>
                <a:sym typeface="Bebas Neue"/>
              </a:rPr>
              <a:t>activity 3</a:t>
            </a:r>
            <a:endParaRPr sz="1600">
              <a:solidFill>
                <a:schemeClr val="accent4"/>
              </a:solidFill>
              <a:latin typeface="Bebas Neue"/>
              <a:ea typeface="Bebas Neue"/>
              <a:cs typeface="Bebas Neue"/>
              <a:sym typeface="Bebas Neue"/>
            </a:endParaRPr>
          </a:p>
        </p:txBody>
      </p:sp>
      <p:sp>
        <p:nvSpPr>
          <p:cNvPr id="955" name="Google Shape;955;p34">
            <a:hlinkClick r:id="rId5" action="ppaction://hlinksldjump"/>
          </p:cNvPr>
          <p:cNvSpPr/>
          <p:nvPr/>
        </p:nvSpPr>
        <p:spPr>
          <a:xfrm>
            <a:off x="3790195" y="499175"/>
            <a:ext cx="2222700" cy="357600"/>
          </a:xfrm>
          <a:prstGeom prst="roundRect">
            <a:avLst>
              <a:gd name="adj" fmla="val 16667"/>
            </a:avLst>
          </a:prstGeom>
          <a:noFill/>
          <a:ln w="19050" cap="flat" cmpd="sng">
            <a:solidFill>
              <a:srgbClr val="FFFFFF"/>
            </a:solidFill>
            <a:prstDash val="solid"/>
            <a:round/>
            <a:headEnd type="none" w="sm" len="sm"/>
            <a:tailEnd type="none" w="sm" len="sm"/>
          </a:ln>
          <a:effectLst>
            <a:outerShdw blurRad="57150" dist="19050" dir="5400000" algn="bl" rotWithShape="0">
              <a:srgbClr val="393973">
                <a:alpha val="50000"/>
              </a:srgbClr>
            </a:outerShdw>
          </a:effectLst>
        </p:spPr>
        <p:txBody>
          <a:bodyPr spcFirstLastPara="1" wrap="square" lIns="72000" tIns="91425" rIns="72000" bIns="91425" anchor="ctr" anchorCtr="0">
            <a:noAutofit/>
          </a:bodyPr>
          <a:lstStyle/>
          <a:p>
            <a:pPr marL="0" lvl="0" indent="0" algn="ctr" rtl="0">
              <a:spcBef>
                <a:spcPts val="0"/>
              </a:spcBef>
              <a:spcAft>
                <a:spcPts val="0"/>
              </a:spcAft>
              <a:buNone/>
            </a:pPr>
            <a:r>
              <a:rPr lang="en" sz="1600">
                <a:solidFill>
                  <a:srgbClr val="FFFFFF"/>
                </a:solidFill>
                <a:latin typeface="Bebas Neue"/>
                <a:ea typeface="Bebas Neue"/>
                <a:cs typeface="Bebas Neue"/>
                <a:sym typeface="Bebas Neue"/>
              </a:rPr>
              <a:t>activity 2</a:t>
            </a:r>
            <a:endParaRPr sz="1600">
              <a:solidFill>
                <a:srgbClr val="FFFFFF"/>
              </a:solidFill>
              <a:latin typeface="Bebas Neue"/>
              <a:ea typeface="Bebas Neue"/>
              <a:cs typeface="Bebas Neue"/>
              <a:sym typeface="Bebas Neue"/>
            </a:endParaRPr>
          </a:p>
        </p:txBody>
      </p:sp>
      <p:sp>
        <p:nvSpPr>
          <p:cNvPr id="956" name="Google Shape;956;p34">
            <a:hlinkClick r:id="rId6" action="ppaction://hlinksldjump"/>
          </p:cNvPr>
          <p:cNvSpPr/>
          <p:nvPr/>
        </p:nvSpPr>
        <p:spPr>
          <a:xfrm>
            <a:off x="1350300" y="499175"/>
            <a:ext cx="2222700" cy="357600"/>
          </a:xfrm>
          <a:prstGeom prst="roundRect">
            <a:avLst>
              <a:gd name="adj" fmla="val 16667"/>
            </a:avLst>
          </a:prstGeom>
          <a:noFill/>
          <a:ln w="19050" cap="flat" cmpd="sng">
            <a:solidFill>
              <a:srgbClr val="FFFFFF"/>
            </a:solidFill>
            <a:prstDash val="solid"/>
            <a:round/>
            <a:headEnd type="none" w="sm" len="sm"/>
            <a:tailEnd type="none" w="sm" len="sm"/>
          </a:ln>
          <a:effectLst>
            <a:outerShdw blurRad="57150" dist="19050" dir="5400000" algn="bl" rotWithShape="0">
              <a:srgbClr val="393973">
                <a:alpha val="50000"/>
              </a:srgbClr>
            </a:outerShdw>
          </a:effectLst>
        </p:spPr>
        <p:txBody>
          <a:bodyPr spcFirstLastPara="1" wrap="square" lIns="72000" tIns="91425" rIns="72000" bIns="91425" anchor="ctr" anchorCtr="0">
            <a:noAutofit/>
          </a:bodyPr>
          <a:lstStyle/>
          <a:p>
            <a:pPr marL="0" lvl="0" indent="0" algn="ctr" rtl="0">
              <a:spcBef>
                <a:spcPts val="0"/>
              </a:spcBef>
              <a:spcAft>
                <a:spcPts val="0"/>
              </a:spcAft>
              <a:buNone/>
            </a:pPr>
            <a:r>
              <a:rPr lang="en" sz="1600">
                <a:solidFill>
                  <a:srgbClr val="FFFFFF"/>
                </a:solidFill>
                <a:latin typeface="Bebas Neue"/>
                <a:ea typeface="Bebas Neue"/>
                <a:cs typeface="Bebas Neue"/>
                <a:sym typeface="Bebas Neue"/>
              </a:rPr>
              <a:t>activity 1</a:t>
            </a:r>
            <a:endParaRPr sz="1600">
              <a:solidFill>
                <a:srgbClr val="FFFFFF"/>
              </a:solidFill>
              <a:latin typeface="Bebas Neue"/>
              <a:ea typeface="Bebas Neue"/>
              <a:cs typeface="Bebas Neue"/>
              <a:sym typeface="Bebas Neue"/>
            </a:endParaRPr>
          </a:p>
        </p:txBody>
      </p:sp>
      <p:grpSp>
        <p:nvGrpSpPr>
          <p:cNvPr id="957" name="Google Shape;957;p34"/>
          <p:cNvGrpSpPr/>
          <p:nvPr/>
        </p:nvGrpSpPr>
        <p:grpSpPr>
          <a:xfrm>
            <a:off x="219300" y="499775"/>
            <a:ext cx="283200" cy="194475"/>
            <a:chOff x="-807400" y="499775"/>
            <a:chExt cx="283200" cy="194475"/>
          </a:xfrm>
        </p:grpSpPr>
        <p:cxnSp>
          <p:nvCxnSpPr>
            <p:cNvPr id="958" name="Google Shape;958;p34"/>
            <p:cNvCxnSpPr/>
            <p:nvPr/>
          </p:nvCxnSpPr>
          <p:spPr>
            <a:xfrm>
              <a:off x="-807400" y="499775"/>
              <a:ext cx="283200" cy="0"/>
            </a:xfrm>
            <a:prstGeom prst="straightConnector1">
              <a:avLst/>
            </a:prstGeom>
            <a:noFill/>
            <a:ln w="19050" cap="flat" cmpd="sng">
              <a:solidFill>
                <a:srgbClr val="393973"/>
              </a:solidFill>
              <a:prstDash val="solid"/>
              <a:round/>
              <a:headEnd type="none" w="med" len="med"/>
              <a:tailEnd type="none" w="med" len="med"/>
            </a:ln>
          </p:spPr>
        </p:cxnSp>
        <p:cxnSp>
          <p:nvCxnSpPr>
            <p:cNvPr id="959" name="Google Shape;959;p34"/>
            <p:cNvCxnSpPr/>
            <p:nvPr/>
          </p:nvCxnSpPr>
          <p:spPr>
            <a:xfrm>
              <a:off x="-807400" y="597013"/>
              <a:ext cx="283200" cy="0"/>
            </a:xfrm>
            <a:prstGeom prst="straightConnector1">
              <a:avLst/>
            </a:prstGeom>
            <a:noFill/>
            <a:ln w="19050" cap="flat" cmpd="sng">
              <a:solidFill>
                <a:srgbClr val="393973"/>
              </a:solidFill>
              <a:prstDash val="solid"/>
              <a:round/>
              <a:headEnd type="none" w="med" len="med"/>
              <a:tailEnd type="none" w="med" len="med"/>
            </a:ln>
          </p:spPr>
        </p:cxnSp>
        <p:cxnSp>
          <p:nvCxnSpPr>
            <p:cNvPr id="960" name="Google Shape;960;p34"/>
            <p:cNvCxnSpPr/>
            <p:nvPr/>
          </p:nvCxnSpPr>
          <p:spPr>
            <a:xfrm>
              <a:off x="-807400" y="694250"/>
              <a:ext cx="283200" cy="0"/>
            </a:xfrm>
            <a:prstGeom prst="straightConnector1">
              <a:avLst/>
            </a:prstGeom>
            <a:noFill/>
            <a:ln w="19050" cap="flat" cmpd="sng">
              <a:solidFill>
                <a:srgbClr val="393973"/>
              </a:solidFill>
              <a:prstDash val="solid"/>
              <a:round/>
              <a:headEnd type="none" w="med" len="med"/>
              <a:tailEnd type="none" w="med" len="med"/>
            </a:ln>
          </p:spPr>
        </p:cxnSp>
      </p:grpSp>
      <p:sp>
        <p:nvSpPr>
          <p:cNvPr id="961" name="Google Shape;961;p34">
            <a:hlinkClick r:id="" action="ppaction://noaction"/>
          </p:cNvPr>
          <p:cNvSpPr/>
          <p:nvPr/>
        </p:nvSpPr>
        <p:spPr>
          <a:xfrm>
            <a:off x="-2700" y="3651999"/>
            <a:ext cx="732600" cy="488700"/>
          </a:xfrm>
          <a:prstGeom prst="rect">
            <a:avLst/>
          </a:prstGeom>
          <a:noFill/>
          <a:ln>
            <a:noFill/>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rgbClr val="393973"/>
              </a:solidFill>
              <a:latin typeface="Bebas Neue"/>
              <a:ea typeface="Bebas Neue"/>
              <a:cs typeface="Bebas Neue"/>
              <a:sym typeface="Bebas Neue"/>
            </a:endParaRPr>
          </a:p>
        </p:txBody>
      </p:sp>
      <p:sp>
        <p:nvSpPr>
          <p:cNvPr id="962" name="Google Shape;962;p34">
            <a:hlinkClick r:id="" action="ppaction://noaction"/>
          </p:cNvPr>
          <p:cNvSpPr/>
          <p:nvPr/>
        </p:nvSpPr>
        <p:spPr>
          <a:xfrm>
            <a:off x="-2700" y="3169995"/>
            <a:ext cx="732600" cy="488700"/>
          </a:xfrm>
          <a:prstGeom prst="rect">
            <a:avLst/>
          </a:prstGeom>
          <a:noFill/>
          <a:ln>
            <a:noFill/>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rgbClr val="393973"/>
              </a:solidFill>
              <a:latin typeface="Bebas Neue"/>
              <a:ea typeface="Bebas Neue"/>
              <a:cs typeface="Bebas Neue"/>
              <a:sym typeface="Bebas Neue"/>
            </a:endParaRPr>
          </a:p>
        </p:txBody>
      </p:sp>
      <p:sp>
        <p:nvSpPr>
          <p:cNvPr id="963" name="Google Shape;963;p34">
            <a:hlinkClick r:id="" action="ppaction://noaction"/>
          </p:cNvPr>
          <p:cNvSpPr/>
          <p:nvPr/>
        </p:nvSpPr>
        <p:spPr>
          <a:xfrm>
            <a:off x="-2700" y="2687992"/>
            <a:ext cx="732600" cy="488700"/>
          </a:xfrm>
          <a:prstGeom prst="rect">
            <a:avLst/>
          </a:prstGeom>
          <a:noFill/>
          <a:ln>
            <a:noFill/>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rgbClr val="393973"/>
              </a:solidFill>
              <a:latin typeface="Bebas Neue"/>
              <a:ea typeface="Bebas Neue"/>
              <a:cs typeface="Bebas Neue"/>
              <a:sym typeface="Bebas Neue"/>
            </a:endParaRPr>
          </a:p>
        </p:txBody>
      </p:sp>
      <p:sp>
        <p:nvSpPr>
          <p:cNvPr id="964" name="Google Shape;964;p34">
            <a:hlinkClick r:id="rId7" action="ppaction://hlinksldjump"/>
          </p:cNvPr>
          <p:cNvSpPr/>
          <p:nvPr/>
        </p:nvSpPr>
        <p:spPr>
          <a:xfrm>
            <a:off x="-2700" y="2205988"/>
            <a:ext cx="732600" cy="488700"/>
          </a:xfrm>
          <a:prstGeom prst="rect">
            <a:avLst/>
          </a:prstGeom>
          <a:noFill/>
          <a:ln>
            <a:noFill/>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rgbClr val="393973"/>
              </a:solidFill>
              <a:latin typeface="Bebas Neue"/>
              <a:ea typeface="Bebas Neue"/>
              <a:cs typeface="Bebas Neue"/>
              <a:sym typeface="Bebas Neue"/>
            </a:endParaRPr>
          </a:p>
        </p:txBody>
      </p:sp>
      <p:sp>
        <p:nvSpPr>
          <p:cNvPr id="965" name="Google Shape;965;p34"/>
          <p:cNvSpPr/>
          <p:nvPr/>
        </p:nvSpPr>
        <p:spPr>
          <a:xfrm>
            <a:off x="219500" y="3833325"/>
            <a:ext cx="282900" cy="126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600">
                <a:solidFill>
                  <a:srgbClr val="393973"/>
                </a:solidFill>
                <a:latin typeface="Bebas Neue"/>
                <a:ea typeface="Bebas Neue"/>
                <a:cs typeface="Bebas Neue"/>
                <a:sym typeface="Bebas Neue"/>
              </a:rPr>
              <a:t>Fri</a:t>
            </a:r>
            <a:endParaRPr sz="1600">
              <a:solidFill>
                <a:srgbClr val="393973"/>
              </a:solidFill>
              <a:latin typeface="Bebas Neue"/>
              <a:ea typeface="Bebas Neue"/>
              <a:cs typeface="Bebas Neue"/>
              <a:sym typeface="Bebas Neue"/>
            </a:endParaRPr>
          </a:p>
        </p:txBody>
      </p:sp>
      <p:sp>
        <p:nvSpPr>
          <p:cNvPr id="966" name="Google Shape;966;p34"/>
          <p:cNvSpPr/>
          <p:nvPr/>
        </p:nvSpPr>
        <p:spPr>
          <a:xfrm>
            <a:off x="219500" y="3351373"/>
            <a:ext cx="282900" cy="126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600">
                <a:solidFill>
                  <a:srgbClr val="393973"/>
                </a:solidFill>
                <a:latin typeface="Bebas Neue"/>
                <a:ea typeface="Bebas Neue"/>
                <a:cs typeface="Bebas Neue"/>
                <a:sym typeface="Bebas Neue"/>
              </a:rPr>
              <a:t>Thu</a:t>
            </a:r>
            <a:endParaRPr sz="1600">
              <a:solidFill>
                <a:srgbClr val="393973"/>
              </a:solidFill>
              <a:latin typeface="Bebas Neue"/>
              <a:ea typeface="Bebas Neue"/>
              <a:cs typeface="Bebas Neue"/>
              <a:sym typeface="Bebas Neue"/>
            </a:endParaRPr>
          </a:p>
        </p:txBody>
      </p:sp>
      <p:sp>
        <p:nvSpPr>
          <p:cNvPr id="967" name="Google Shape;967;p34">
            <a:hlinkClick r:id="rId8" action="ppaction://hlinksldjump"/>
          </p:cNvPr>
          <p:cNvSpPr/>
          <p:nvPr/>
        </p:nvSpPr>
        <p:spPr>
          <a:xfrm>
            <a:off x="-2700" y="1723985"/>
            <a:ext cx="732600" cy="488700"/>
          </a:xfrm>
          <a:prstGeom prst="rect">
            <a:avLst/>
          </a:prstGeom>
          <a:solidFill>
            <a:srgbClr val="FFFFFF"/>
          </a:solidFill>
          <a:ln>
            <a:noFill/>
          </a:ln>
          <a:effectLst>
            <a:outerShdw blurRad="57150" dist="19050" dir="5400000" algn="bl" rotWithShape="0">
              <a:srgbClr val="393973">
                <a:alpha val="50000"/>
              </a:srgbClr>
            </a:outerShdw>
          </a:effectLst>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rgbClr val="393973"/>
              </a:solidFill>
              <a:latin typeface="Bebas Neue"/>
              <a:ea typeface="Bebas Neue"/>
              <a:cs typeface="Bebas Neue"/>
              <a:sym typeface="Bebas Neue"/>
            </a:endParaRPr>
          </a:p>
        </p:txBody>
      </p:sp>
      <p:sp>
        <p:nvSpPr>
          <p:cNvPr id="968" name="Google Shape;968;p34"/>
          <p:cNvSpPr/>
          <p:nvPr/>
        </p:nvSpPr>
        <p:spPr>
          <a:xfrm>
            <a:off x="219500" y="2869371"/>
            <a:ext cx="282900" cy="126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600">
                <a:solidFill>
                  <a:srgbClr val="393973"/>
                </a:solidFill>
                <a:latin typeface="Bebas Neue"/>
                <a:ea typeface="Bebas Neue"/>
                <a:cs typeface="Bebas Neue"/>
                <a:sym typeface="Bebas Neue"/>
              </a:rPr>
              <a:t>Wed</a:t>
            </a:r>
            <a:endParaRPr sz="1600">
              <a:solidFill>
                <a:srgbClr val="393973"/>
              </a:solidFill>
              <a:latin typeface="Bebas Neue"/>
              <a:ea typeface="Bebas Neue"/>
              <a:cs typeface="Bebas Neue"/>
              <a:sym typeface="Bebas Neue"/>
            </a:endParaRPr>
          </a:p>
        </p:txBody>
      </p:sp>
      <p:sp>
        <p:nvSpPr>
          <p:cNvPr id="969" name="Google Shape;969;p34"/>
          <p:cNvSpPr/>
          <p:nvPr/>
        </p:nvSpPr>
        <p:spPr>
          <a:xfrm>
            <a:off x="219500" y="2387403"/>
            <a:ext cx="282900" cy="126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600">
                <a:solidFill>
                  <a:srgbClr val="393973"/>
                </a:solidFill>
                <a:latin typeface="Bebas Neue"/>
                <a:ea typeface="Bebas Neue"/>
                <a:cs typeface="Bebas Neue"/>
                <a:sym typeface="Bebas Neue"/>
              </a:rPr>
              <a:t>Tue</a:t>
            </a:r>
            <a:endParaRPr sz="1600">
              <a:solidFill>
                <a:srgbClr val="393973"/>
              </a:solidFill>
              <a:latin typeface="Bebas Neue"/>
              <a:ea typeface="Bebas Neue"/>
              <a:cs typeface="Bebas Neue"/>
              <a:sym typeface="Bebas Neue"/>
            </a:endParaRPr>
          </a:p>
        </p:txBody>
      </p:sp>
      <p:sp>
        <p:nvSpPr>
          <p:cNvPr id="970" name="Google Shape;970;p34"/>
          <p:cNvSpPr/>
          <p:nvPr/>
        </p:nvSpPr>
        <p:spPr>
          <a:xfrm>
            <a:off x="219500" y="1871100"/>
            <a:ext cx="282900" cy="194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600">
                <a:solidFill>
                  <a:srgbClr val="393973"/>
                </a:solidFill>
                <a:latin typeface="Bebas Neue"/>
                <a:ea typeface="Bebas Neue"/>
                <a:cs typeface="Bebas Neue"/>
                <a:sym typeface="Bebas Neue"/>
              </a:rPr>
              <a:t>Mon</a:t>
            </a:r>
            <a:endParaRPr sz="1600">
              <a:solidFill>
                <a:srgbClr val="393973"/>
              </a:solidFill>
              <a:latin typeface="Bebas Neue"/>
              <a:ea typeface="Bebas Neue"/>
              <a:cs typeface="Bebas Neue"/>
              <a:sym typeface="Bebas Neue"/>
            </a:endParaRPr>
          </a:p>
        </p:txBody>
      </p:sp>
      <p:sp>
        <p:nvSpPr>
          <p:cNvPr id="971" name="Google Shape;971;p34">
            <a:hlinkClick r:id="rId9" action="ppaction://hlinksldjump"/>
          </p:cNvPr>
          <p:cNvSpPr/>
          <p:nvPr/>
        </p:nvSpPr>
        <p:spPr>
          <a:xfrm>
            <a:off x="-5350" y="1243478"/>
            <a:ext cx="738000" cy="488700"/>
          </a:xfrm>
          <a:prstGeom prst="rect">
            <a:avLst/>
          </a:prstGeom>
          <a:solidFill>
            <a:srgbClr val="FFFFFF"/>
          </a:solidFill>
          <a:ln>
            <a:noFill/>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rgbClr val="FFFFFF"/>
              </a:solidFill>
              <a:latin typeface="Bebas Neue"/>
              <a:ea typeface="Bebas Neue"/>
              <a:cs typeface="Bebas Neue"/>
              <a:sym typeface="Bebas Neue"/>
            </a:endParaRPr>
          </a:p>
        </p:txBody>
      </p:sp>
      <p:grpSp>
        <p:nvGrpSpPr>
          <p:cNvPr id="972" name="Google Shape;972;p34"/>
          <p:cNvGrpSpPr/>
          <p:nvPr/>
        </p:nvGrpSpPr>
        <p:grpSpPr>
          <a:xfrm>
            <a:off x="244238" y="1373107"/>
            <a:ext cx="235280" cy="230080"/>
            <a:chOff x="219300" y="1495063"/>
            <a:chExt cx="235280" cy="235280"/>
          </a:xfrm>
        </p:grpSpPr>
        <p:sp>
          <p:nvSpPr>
            <p:cNvPr id="973" name="Google Shape;973;p34"/>
            <p:cNvSpPr/>
            <p:nvPr/>
          </p:nvSpPr>
          <p:spPr>
            <a:xfrm>
              <a:off x="219300" y="1495063"/>
              <a:ext cx="235280" cy="235280"/>
            </a:xfrm>
            <a:custGeom>
              <a:avLst/>
              <a:gdLst/>
              <a:ahLst/>
              <a:cxnLst/>
              <a:rect l="l" t="t" r="r" b="b"/>
              <a:pathLst>
                <a:path w="14377" h="14377" extrusionOk="0">
                  <a:moveTo>
                    <a:pt x="7189" y="1"/>
                  </a:moveTo>
                  <a:cubicBezTo>
                    <a:pt x="3218" y="1"/>
                    <a:pt x="1" y="3218"/>
                    <a:pt x="1" y="7189"/>
                  </a:cubicBezTo>
                  <a:cubicBezTo>
                    <a:pt x="1" y="11160"/>
                    <a:pt x="3218" y="14377"/>
                    <a:pt x="7189" y="14377"/>
                  </a:cubicBezTo>
                  <a:cubicBezTo>
                    <a:pt x="11160" y="14377"/>
                    <a:pt x="14376" y="11160"/>
                    <a:pt x="14376" y="7189"/>
                  </a:cubicBezTo>
                  <a:cubicBezTo>
                    <a:pt x="14376" y="3218"/>
                    <a:pt x="11160" y="1"/>
                    <a:pt x="7189" y="1"/>
                  </a:cubicBezTo>
                  <a:close/>
                </a:path>
              </a:pathLst>
            </a:custGeom>
            <a:solidFill>
              <a:srgbClr val="393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4"/>
            <p:cNvSpPr/>
            <p:nvPr/>
          </p:nvSpPr>
          <p:spPr>
            <a:xfrm>
              <a:off x="296183" y="1531132"/>
              <a:ext cx="81530" cy="81580"/>
            </a:xfrm>
            <a:custGeom>
              <a:avLst/>
              <a:gdLst/>
              <a:ahLst/>
              <a:cxnLst/>
              <a:rect l="l" t="t" r="r" b="b"/>
              <a:pathLst>
                <a:path w="4982" h="4985" extrusionOk="0">
                  <a:moveTo>
                    <a:pt x="2491" y="1"/>
                  </a:moveTo>
                  <a:cubicBezTo>
                    <a:pt x="1114" y="1"/>
                    <a:pt x="1" y="1115"/>
                    <a:pt x="1" y="2491"/>
                  </a:cubicBezTo>
                  <a:cubicBezTo>
                    <a:pt x="1" y="3868"/>
                    <a:pt x="1114" y="4985"/>
                    <a:pt x="2491" y="4985"/>
                  </a:cubicBezTo>
                  <a:cubicBezTo>
                    <a:pt x="3867" y="4985"/>
                    <a:pt x="4981" y="3868"/>
                    <a:pt x="4981" y="2491"/>
                  </a:cubicBezTo>
                  <a:cubicBezTo>
                    <a:pt x="4981" y="1115"/>
                    <a:pt x="3867" y="1"/>
                    <a:pt x="2491" y="1"/>
                  </a:cubicBezTo>
                  <a:close/>
                </a:path>
              </a:pathLst>
            </a:custGeom>
            <a:solidFill>
              <a:srgbClr val="8B9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4"/>
            <p:cNvSpPr/>
            <p:nvPr/>
          </p:nvSpPr>
          <p:spPr>
            <a:xfrm>
              <a:off x="258576" y="1630337"/>
              <a:ext cx="156728" cy="89713"/>
            </a:xfrm>
            <a:custGeom>
              <a:avLst/>
              <a:gdLst/>
              <a:ahLst/>
              <a:cxnLst/>
              <a:rect l="l" t="t" r="r" b="b"/>
              <a:pathLst>
                <a:path w="9577" h="5482" extrusionOk="0">
                  <a:moveTo>
                    <a:pt x="4789" y="0"/>
                  </a:moveTo>
                  <a:cubicBezTo>
                    <a:pt x="2575" y="0"/>
                    <a:pt x="697" y="1417"/>
                    <a:pt x="0" y="3395"/>
                  </a:cubicBezTo>
                  <a:cubicBezTo>
                    <a:pt x="1198" y="4674"/>
                    <a:pt x="2898" y="5481"/>
                    <a:pt x="4789" y="5481"/>
                  </a:cubicBezTo>
                  <a:cubicBezTo>
                    <a:pt x="6680" y="5481"/>
                    <a:pt x="8379" y="4674"/>
                    <a:pt x="9577" y="3395"/>
                  </a:cubicBezTo>
                  <a:cubicBezTo>
                    <a:pt x="8881" y="1417"/>
                    <a:pt x="7003" y="0"/>
                    <a:pt x="4789" y="0"/>
                  </a:cubicBezTo>
                  <a:close/>
                </a:path>
              </a:pathLst>
            </a:custGeom>
            <a:solidFill>
              <a:srgbClr val="8B9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6" name="Google Shape;976;p34">
            <a:hlinkClick r:id="" action="ppaction://noaction"/>
          </p:cNvPr>
          <p:cNvSpPr/>
          <p:nvPr/>
        </p:nvSpPr>
        <p:spPr>
          <a:xfrm>
            <a:off x="-5350" y="4133953"/>
            <a:ext cx="738000" cy="488700"/>
          </a:xfrm>
          <a:prstGeom prst="rect">
            <a:avLst/>
          </a:prstGeom>
          <a:solidFill>
            <a:srgbClr val="FFFFFF"/>
          </a:solidFill>
          <a:ln>
            <a:noFill/>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rgbClr val="FFFFFF"/>
              </a:solidFill>
              <a:latin typeface="Bebas Neue"/>
              <a:ea typeface="Bebas Neue"/>
              <a:cs typeface="Bebas Neue"/>
              <a:sym typeface="Bebas Neue"/>
            </a:endParaRPr>
          </a:p>
        </p:txBody>
      </p:sp>
      <p:grpSp>
        <p:nvGrpSpPr>
          <p:cNvPr id="977" name="Google Shape;977;p34"/>
          <p:cNvGrpSpPr/>
          <p:nvPr/>
        </p:nvGrpSpPr>
        <p:grpSpPr>
          <a:xfrm>
            <a:off x="243251" y="4263269"/>
            <a:ext cx="235280" cy="230068"/>
            <a:chOff x="243251" y="4263269"/>
            <a:chExt cx="235280" cy="230068"/>
          </a:xfrm>
        </p:grpSpPr>
        <p:sp>
          <p:nvSpPr>
            <p:cNvPr id="978" name="Google Shape;978;p34"/>
            <p:cNvSpPr/>
            <p:nvPr/>
          </p:nvSpPr>
          <p:spPr>
            <a:xfrm>
              <a:off x="243251" y="4263269"/>
              <a:ext cx="235280" cy="230068"/>
            </a:xfrm>
            <a:custGeom>
              <a:avLst/>
              <a:gdLst/>
              <a:ahLst/>
              <a:cxnLst/>
              <a:rect l="l" t="t" r="r" b="b"/>
              <a:pathLst>
                <a:path w="14377" h="14377" extrusionOk="0">
                  <a:moveTo>
                    <a:pt x="7189" y="1"/>
                  </a:moveTo>
                  <a:cubicBezTo>
                    <a:pt x="3218" y="1"/>
                    <a:pt x="1" y="3218"/>
                    <a:pt x="1" y="7189"/>
                  </a:cubicBezTo>
                  <a:cubicBezTo>
                    <a:pt x="1" y="11160"/>
                    <a:pt x="3218" y="14377"/>
                    <a:pt x="7189" y="14377"/>
                  </a:cubicBezTo>
                  <a:cubicBezTo>
                    <a:pt x="11160" y="14377"/>
                    <a:pt x="14376" y="11160"/>
                    <a:pt x="14376" y="7189"/>
                  </a:cubicBezTo>
                  <a:cubicBezTo>
                    <a:pt x="14376" y="3218"/>
                    <a:pt x="11160" y="1"/>
                    <a:pt x="7189" y="1"/>
                  </a:cubicBezTo>
                  <a:close/>
                </a:path>
              </a:pathLst>
            </a:custGeom>
            <a:solidFill>
              <a:srgbClr val="393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9" name="Google Shape;979;p34"/>
            <p:cNvGrpSpPr/>
            <p:nvPr/>
          </p:nvGrpSpPr>
          <p:grpSpPr>
            <a:xfrm>
              <a:off x="308050" y="4302550"/>
              <a:ext cx="111199" cy="151479"/>
              <a:chOff x="6748302" y="2543484"/>
              <a:chExt cx="160390" cy="218490"/>
            </a:xfrm>
          </p:grpSpPr>
          <p:sp>
            <p:nvSpPr>
              <p:cNvPr id="980" name="Google Shape;980;p34"/>
              <p:cNvSpPr/>
              <p:nvPr/>
            </p:nvSpPr>
            <p:spPr>
              <a:xfrm>
                <a:off x="6748302" y="2543484"/>
                <a:ext cx="160390" cy="218490"/>
              </a:xfrm>
              <a:custGeom>
                <a:avLst/>
                <a:gdLst/>
                <a:ahLst/>
                <a:cxnLst/>
                <a:rect l="l" t="t" r="r" b="b"/>
                <a:pathLst>
                  <a:path w="5227" h="7121" extrusionOk="0">
                    <a:moveTo>
                      <a:pt x="240" y="1"/>
                    </a:moveTo>
                    <a:cubicBezTo>
                      <a:pt x="106" y="1"/>
                      <a:pt x="1" y="106"/>
                      <a:pt x="1" y="240"/>
                    </a:cubicBezTo>
                    <a:lnTo>
                      <a:pt x="1" y="6882"/>
                    </a:lnTo>
                    <a:cubicBezTo>
                      <a:pt x="1" y="7016"/>
                      <a:pt x="106" y="7121"/>
                      <a:pt x="240" y="7121"/>
                    </a:cubicBezTo>
                    <a:lnTo>
                      <a:pt x="4987" y="7121"/>
                    </a:lnTo>
                    <a:cubicBezTo>
                      <a:pt x="5121" y="7121"/>
                      <a:pt x="5226" y="7016"/>
                      <a:pt x="5226" y="6882"/>
                    </a:cubicBezTo>
                    <a:lnTo>
                      <a:pt x="5226" y="1857"/>
                    </a:lnTo>
                    <a:cubicBezTo>
                      <a:pt x="5226" y="1733"/>
                      <a:pt x="5178" y="1608"/>
                      <a:pt x="5092" y="1522"/>
                    </a:cubicBezTo>
                    <a:lnTo>
                      <a:pt x="3704" y="144"/>
                    </a:lnTo>
                    <a:cubicBezTo>
                      <a:pt x="3618" y="48"/>
                      <a:pt x="3494" y="1"/>
                      <a:pt x="3369" y="1"/>
                    </a:cubicBezTo>
                    <a:close/>
                  </a:path>
                </a:pathLst>
              </a:custGeom>
              <a:solidFill>
                <a:srgbClr val="8B9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4"/>
              <p:cNvSpPr/>
              <p:nvPr/>
            </p:nvSpPr>
            <p:spPr>
              <a:xfrm>
                <a:off x="6841036" y="2559235"/>
                <a:ext cx="56091" cy="56328"/>
              </a:xfrm>
              <a:custGeom>
                <a:avLst/>
                <a:gdLst/>
                <a:ahLst/>
                <a:cxnLst/>
                <a:rect l="l" t="t" r="r" b="b"/>
                <a:pathLst>
                  <a:path w="2136" h="2145" extrusionOk="0">
                    <a:moveTo>
                      <a:pt x="1" y="1"/>
                    </a:moveTo>
                    <a:lnTo>
                      <a:pt x="1" y="1666"/>
                    </a:lnTo>
                    <a:cubicBezTo>
                      <a:pt x="1" y="1924"/>
                      <a:pt x="211" y="2144"/>
                      <a:pt x="479" y="2144"/>
                    </a:cubicBezTo>
                    <a:lnTo>
                      <a:pt x="2135" y="2144"/>
                    </a:lnTo>
                    <a:lnTo>
                      <a:pt x="2135" y="1867"/>
                    </a:lnTo>
                    <a:cubicBezTo>
                      <a:pt x="2126" y="1800"/>
                      <a:pt x="2116" y="1733"/>
                      <a:pt x="2087" y="1666"/>
                    </a:cubicBezTo>
                    <a:lnTo>
                      <a:pt x="470" y="1666"/>
                    </a:lnTo>
                    <a:lnTo>
                      <a:pt x="470" y="48"/>
                    </a:lnTo>
                    <a:cubicBezTo>
                      <a:pt x="412" y="20"/>
                      <a:pt x="345" y="1"/>
                      <a:pt x="278" y="1"/>
                    </a:cubicBezTo>
                    <a:close/>
                  </a:path>
                </a:pathLst>
              </a:custGeom>
              <a:solidFill>
                <a:srgbClr val="8B9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2" name="Google Shape;982;p34"/>
            <p:cNvSpPr/>
            <p:nvPr/>
          </p:nvSpPr>
          <p:spPr>
            <a:xfrm>
              <a:off x="329548" y="4344001"/>
              <a:ext cx="68100" cy="68700"/>
            </a:xfrm>
            <a:prstGeom prst="upArrow">
              <a:avLst>
                <a:gd name="adj1" fmla="val 50000"/>
                <a:gd name="adj2"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3" name="Google Shape;983;p34">
            <a:hlinkClick r:id="rId9" action="ppaction://hlinksldjump"/>
          </p:cNvPr>
          <p:cNvSpPr/>
          <p:nvPr/>
        </p:nvSpPr>
        <p:spPr>
          <a:xfrm>
            <a:off x="279850" y="1405975"/>
            <a:ext cx="165300" cy="165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4">
            <a:hlinkClick r:id="" action="ppaction://noaction"/>
          </p:cNvPr>
          <p:cNvSpPr/>
          <p:nvPr/>
        </p:nvSpPr>
        <p:spPr>
          <a:xfrm>
            <a:off x="279850" y="4302856"/>
            <a:ext cx="165300" cy="165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4"/>
          <p:cNvSpPr/>
          <p:nvPr/>
        </p:nvSpPr>
        <p:spPr>
          <a:xfrm>
            <a:off x="-5350" y="1723993"/>
            <a:ext cx="84600" cy="488700"/>
          </a:xfrm>
          <a:prstGeom prst="rect">
            <a:avLst/>
          </a:prstGeom>
          <a:solidFill>
            <a:srgbClr val="F9AEA0"/>
          </a:solidFill>
          <a:ln>
            <a:noFill/>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rgbClr val="FFFFFF"/>
              </a:solidFill>
              <a:latin typeface="Bebas Neue"/>
              <a:ea typeface="Bebas Neue"/>
              <a:cs typeface="Bebas Neue"/>
              <a:sym typeface="Bebas Neue"/>
            </a:endParaRPr>
          </a:p>
        </p:txBody>
      </p:sp>
      <p:grpSp>
        <p:nvGrpSpPr>
          <p:cNvPr id="986" name="Google Shape;986;p34"/>
          <p:cNvGrpSpPr/>
          <p:nvPr/>
        </p:nvGrpSpPr>
        <p:grpSpPr>
          <a:xfrm>
            <a:off x="4372268" y="4517945"/>
            <a:ext cx="125930" cy="125934"/>
            <a:chOff x="4359799" y="4517945"/>
            <a:chExt cx="125930" cy="125934"/>
          </a:xfrm>
        </p:grpSpPr>
        <p:sp>
          <p:nvSpPr>
            <p:cNvPr id="987" name="Google Shape;987;p34"/>
            <p:cNvSpPr/>
            <p:nvPr/>
          </p:nvSpPr>
          <p:spPr>
            <a:xfrm>
              <a:off x="4359799" y="4517945"/>
              <a:ext cx="125930" cy="125934"/>
            </a:xfrm>
            <a:custGeom>
              <a:avLst/>
              <a:gdLst/>
              <a:ahLst/>
              <a:cxnLst/>
              <a:rect l="l" t="t" r="r" b="b"/>
              <a:pathLst>
                <a:path w="1641" h="1641" extrusionOk="0">
                  <a:moveTo>
                    <a:pt x="819" y="0"/>
                  </a:moveTo>
                  <a:cubicBezTo>
                    <a:pt x="369" y="0"/>
                    <a:pt x="1" y="369"/>
                    <a:pt x="1" y="822"/>
                  </a:cubicBezTo>
                  <a:cubicBezTo>
                    <a:pt x="1" y="1272"/>
                    <a:pt x="369" y="1640"/>
                    <a:pt x="819" y="1640"/>
                  </a:cubicBezTo>
                  <a:cubicBezTo>
                    <a:pt x="1272" y="1640"/>
                    <a:pt x="1641" y="1272"/>
                    <a:pt x="1641" y="822"/>
                  </a:cubicBezTo>
                  <a:cubicBezTo>
                    <a:pt x="1641" y="369"/>
                    <a:pt x="1272" y="0"/>
                    <a:pt x="819"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4"/>
            <p:cNvSpPr/>
            <p:nvPr/>
          </p:nvSpPr>
          <p:spPr>
            <a:xfrm>
              <a:off x="4394065"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7" y="580"/>
                    <a:pt x="747" y="375"/>
                  </a:cubicBezTo>
                  <a:cubicBezTo>
                    <a:pt x="747" y="167"/>
                    <a:pt x="580" y="0"/>
                    <a:pt x="3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8B95FF"/>
            </a:gs>
            <a:gs pos="100000">
              <a:srgbClr val="5352EE"/>
            </a:gs>
          </a:gsLst>
          <a:lin ang="5400012" scaled="0"/>
        </a:gradFill>
        <a:effectLst/>
      </p:bgPr>
    </p:bg>
    <p:spTree>
      <p:nvGrpSpPr>
        <p:cNvPr id="1" name="Shape 2198"/>
        <p:cNvGrpSpPr/>
        <p:nvPr/>
      </p:nvGrpSpPr>
      <p:grpSpPr>
        <a:xfrm>
          <a:off x="0" y="0"/>
          <a:ext cx="0" cy="0"/>
          <a:chOff x="0" y="0"/>
          <a:chExt cx="0" cy="0"/>
        </a:xfrm>
      </p:grpSpPr>
      <p:sp>
        <p:nvSpPr>
          <p:cNvPr id="2199" name="Google Shape;2199;p54"/>
          <p:cNvSpPr txBox="1">
            <a:spLocks noGrp="1"/>
          </p:cNvSpPr>
          <p:nvPr>
            <p:ph type="title"/>
          </p:nvPr>
        </p:nvSpPr>
        <p:spPr>
          <a:xfrm>
            <a:off x="2533825" y="417937"/>
            <a:ext cx="4735500" cy="111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a:t>THANKS!</a:t>
            </a:r>
            <a:endParaRPr sz="6000"/>
          </a:p>
        </p:txBody>
      </p:sp>
      <p:sp>
        <p:nvSpPr>
          <p:cNvPr id="2200" name="Google Shape;2200;p54"/>
          <p:cNvSpPr txBox="1">
            <a:spLocks noGrp="1"/>
          </p:cNvSpPr>
          <p:nvPr>
            <p:ph type="subTitle" idx="1"/>
          </p:nvPr>
        </p:nvSpPr>
        <p:spPr>
          <a:xfrm flipH="1">
            <a:off x="2533825" y="1531825"/>
            <a:ext cx="4735500" cy="142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dirty="0"/>
              <a:t>谢谢大家！</a:t>
            </a:r>
            <a:endParaRPr dirty="0"/>
          </a:p>
        </p:txBody>
      </p:sp>
      <p:grpSp>
        <p:nvGrpSpPr>
          <p:cNvPr id="2201" name="Google Shape;2201;p54"/>
          <p:cNvGrpSpPr/>
          <p:nvPr/>
        </p:nvGrpSpPr>
        <p:grpSpPr>
          <a:xfrm>
            <a:off x="8255100" y="498022"/>
            <a:ext cx="197767" cy="197994"/>
            <a:chOff x="200325" y="1067814"/>
            <a:chExt cx="197767" cy="197994"/>
          </a:xfrm>
        </p:grpSpPr>
        <p:sp>
          <p:nvSpPr>
            <p:cNvPr id="2202" name="Google Shape;2202;p54"/>
            <p:cNvSpPr/>
            <p:nvPr/>
          </p:nvSpPr>
          <p:spPr>
            <a:xfrm>
              <a:off x="200325" y="1067814"/>
              <a:ext cx="197767" cy="197994"/>
            </a:xfrm>
            <a:custGeom>
              <a:avLst/>
              <a:gdLst/>
              <a:ahLst/>
              <a:cxnLst/>
              <a:rect l="l" t="t" r="r" b="b"/>
              <a:pathLst>
                <a:path w="2701" h="2704" extrusionOk="0">
                  <a:moveTo>
                    <a:pt x="1351" y="147"/>
                  </a:moveTo>
                  <a:cubicBezTo>
                    <a:pt x="2016" y="147"/>
                    <a:pt x="2557" y="686"/>
                    <a:pt x="2557" y="1350"/>
                  </a:cubicBezTo>
                  <a:cubicBezTo>
                    <a:pt x="2557" y="2016"/>
                    <a:pt x="2016" y="2557"/>
                    <a:pt x="1351" y="2557"/>
                  </a:cubicBezTo>
                  <a:cubicBezTo>
                    <a:pt x="686" y="2557"/>
                    <a:pt x="144" y="2016"/>
                    <a:pt x="144" y="1350"/>
                  </a:cubicBezTo>
                  <a:cubicBezTo>
                    <a:pt x="144" y="686"/>
                    <a:pt x="686" y="147"/>
                    <a:pt x="1351" y="147"/>
                  </a:cubicBezTo>
                  <a:close/>
                  <a:moveTo>
                    <a:pt x="1351" y="0"/>
                  </a:moveTo>
                  <a:cubicBezTo>
                    <a:pt x="604" y="0"/>
                    <a:pt x="1" y="607"/>
                    <a:pt x="1" y="1350"/>
                  </a:cubicBezTo>
                  <a:cubicBezTo>
                    <a:pt x="1" y="2097"/>
                    <a:pt x="604" y="2704"/>
                    <a:pt x="1351" y="2704"/>
                  </a:cubicBezTo>
                  <a:cubicBezTo>
                    <a:pt x="2094" y="2704"/>
                    <a:pt x="2701" y="2097"/>
                    <a:pt x="2701" y="1350"/>
                  </a:cubicBezTo>
                  <a:cubicBezTo>
                    <a:pt x="2701" y="607"/>
                    <a:pt x="2094" y="0"/>
                    <a:pt x="13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03" name="Google Shape;2203;p54"/>
            <p:cNvSpPr/>
            <p:nvPr/>
          </p:nvSpPr>
          <p:spPr>
            <a:xfrm>
              <a:off x="241036" y="1119142"/>
              <a:ext cx="115614" cy="95262"/>
            </a:xfrm>
            <a:custGeom>
              <a:avLst/>
              <a:gdLst/>
              <a:ahLst/>
              <a:cxnLst/>
              <a:rect l="l" t="t" r="r" b="b"/>
              <a:pathLst>
                <a:path w="1579" h="1301" extrusionOk="0">
                  <a:moveTo>
                    <a:pt x="1102" y="1"/>
                  </a:moveTo>
                  <a:cubicBezTo>
                    <a:pt x="1096" y="1"/>
                    <a:pt x="1090" y="1"/>
                    <a:pt x="1084" y="1"/>
                  </a:cubicBezTo>
                  <a:cubicBezTo>
                    <a:pt x="1037" y="5"/>
                    <a:pt x="993" y="19"/>
                    <a:pt x="952" y="39"/>
                  </a:cubicBezTo>
                  <a:cubicBezTo>
                    <a:pt x="911" y="63"/>
                    <a:pt x="873" y="91"/>
                    <a:pt x="842" y="128"/>
                  </a:cubicBezTo>
                  <a:cubicBezTo>
                    <a:pt x="812" y="165"/>
                    <a:pt x="791" y="210"/>
                    <a:pt x="777" y="257"/>
                  </a:cubicBezTo>
                  <a:cubicBezTo>
                    <a:pt x="768" y="302"/>
                    <a:pt x="771" y="346"/>
                    <a:pt x="774" y="394"/>
                  </a:cubicBezTo>
                  <a:cubicBezTo>
                    <a:pt x="777" y="401"/>
                    <a:pt x="777" y="401"/>
                    <a:pt x="771" y="401"/>
                  </a:cubicBezTo>
                  <a:cubicBezTo>
                    <a:pt x="508" y="363"/>
                    <a:pt x="294" y="267"/>
                    <a:pt x="120" y="70"/>
                  </a:cubicBezTo>
                  <a:cubicBezTo>
                    <a:pt x="116" y="65"/>
                    <a:pt x="114" y="62"/>
                    <a:pt x="111" y="62"/>
                  </a:cubicBezTo>
                  <a:cubicBezTo>
                    <a:pt x="109" y="62"/>
                    <a:pt x="106" y="65"/>
                    <a:pt x="102" y="70"/>
                  </a:cubicBezTo>
                  <a:cubicBezTo>
                    <a:pt x="24" y="185"/>
                    <a:pt x="62" y="370"/>
                    <a:pt x="157" y="459"/>
                  </a:cubicBezTo>
                  <a:cubicBezTo>
                    <a:pt x="171" y="472"/>
                    <a:pt x="184" y="482"/>
                    <a:pt x="198" y="496"/>
                  </a:cubicBezTo>
                  <a:cubicBezTo>
                    <a:pt x="195" y="496"/>
                    <a:pt x="130" y="489"/>
                    <a:pt x="72" y="459"/>
                  </a:cubicBezTo>
                  <a:cubicBezTo>
                    <a:pt x="70" y="458"/>
                    <a:pt x="68" y="457"/>
                    <a:pt x="67" y="457"/>
                  </a:cubicBezTo>
                  <a:cubicBezTo>
                    <a:pt x="63" y="457"/>
                    <a:pt x="62" y="460"/>
                    <a:pt x="62" y="465"/>
                  </a:cubicBezTo>
                  <a:lnTo>
                    <a:pt x="62" y="503"/>
                  </a:lnTo>
                  <a:cubicBezTo>
                    <a:pt x="79" y="619"/>
                    <a:pt x="157" y="728"/>
                    <a:pt x="269" y="769"/>
                  </a:cubicBezTo>
                  <a:cubicBezTo>
                    <a:pt x="280" y="775"/>
                    <a:pt x="297" y="779"/>
                    <a:pt x="310" y="783"/>
                  </a:cubicBezTo>
                  <a:cubicBezTo>
                    <a:pt x="291" y="785"/>
                    <a:pt x="274" y="787"/>
                    <a:pt x="240" y="787"/>
                  </a:cubicBezTo>
                  <a:cubicBezTo>
                    <a:pt x="226" y="787"/>
                    <a:pt x="209" y="787"/>
                    <a:pt x="188" y="786"/>
                  </a:cubicBezTo>
                  <a:cubicBezTo>
                    <a:pt x="186" y="785"/>
                    <a:pt x="184" y="785"/>
                    <a:pt x="183" y="785"/>
                  </a:cubicBezTo>
                  <a:cubicBezTo>
                    <a:pt x="177" y="785"/>
                    <a:pt x="175" y="790"/>
                    <a:pt x="178" y="796"/>
                  </a:cubicBezTo>
                  <a:cubicBezTo>
                    <a:pt x="233" y="942"/>
                    <a:pt x="348" y="987"/>
                    <a:pt x="437" y="1014"/>
                  </a:cubicBezTo>
                  <a:cubicBezTo>
                    <a:pt x="447" y="1014"/>
                    <a:pt x="461" y="1014"/>
                    <a:pt x="471" y="1018"/>
                  </a:cubicBezTo>
                  <a:lnTo>
                    <a:pt x="471" y="1021"/>
                  </a:lnTo>
                  <a:cubicBezTo>
                    <a:pt x="440" y="1065"/>
                    <a:pt x="341" y="1096"/>
                    <a:pt x="294" y="1113"/>
                  </a:cubicBezTo>
                  <a:cubicBezTo>
                    <a:pt x="227" y="1137"/>
                    <a:pt x="157" y="1150"/>
                    <a:pt x="86" y="1150"/>
                  </a:cubicBezTo>
                  <a:cubicBezTo>
                    <a:pt x="65" y="1150"/>
                    <a:pt x="45" y="1149"/>
                    <a:pt x="24" y="1147"/>
                  </a:cubicBezTo>
                  <a:cubicBezTo>
                    <a:pt x="17" y="1145"/>
                    <a:pt x="13" y="1144"/>
                    <a:pt x="10" y="1144"/>
                  </a:cubicBezTo>
                  <a:cubicBezTo>
                    <a:pt x="7" y="1144"/>
                    <a:pt x="5" y="1145"/>
                    <a:pt x="3" y="1147"/>
                  </a:cubicBezTo>
                  <a:cubicBezTo>
                    <a:pt x="0" y="1151"/>
                    <a:pt x="3" y="1154"/>
                    <a:pt x="7" y="1157"/>
                  </a:cubicBezTo>
                  <a:cubicBezTo>
                    <a:pt x="28" y="1167"/>
                    <a:pt x="44" y="1181"/>
                    <a:pt x="65" y="1192"/>
                  </a:cubicBezTo>
                  <a:cubicBezTo>
                    <a:pt x="120" y="1219"/>
                    <a:pt x="181" y="1243"/>
                    <a:pt x="242" y="1263"/>
                  </a:cubicBezTo>
                  <a:cubicBezTo>
                    <a:pt x="332" y="1288"/>
                    <a:pt x="425" y="1300"/>
                    <a:pt x="518" y="1300"/>
                  </a:cubicBezTo>
                  <a:cubicBezTo>
                    <a:pt x="757" y="1300"/>
                    <a:pt x="995" y="1217"/>
                    <a:pt x="1169" y="1045"/>
                  </a:cubicBezTo>
                  <a:cubicBezTo>
                    <a:pt x="1358" y="857"/>
                    <a:pt x="1425" y="599"/>
                    <a:pt x="1425" y="336"/>
                  </a:cubicBezTo>
                  <a:cubicBezTo>
                    <a:pt x="1425" y="325"/>
                    <a:pt x="1435" y="322"/>
                    <a:pt x="1443" y="316"/>
                  </a:cubicBezTo>
                  <a:cubicBezTo>
                    <a:pt x="1493" y="278"/>
                    <a:pt x="1531" y="234"/>
                    <a:pt x="1569" y="185"/>
                  </a:cubicBezTo>
                  <a:cubicBezTo>
                    <a:pt x="1578" y="172"/>
                    <a:pt x="1575" y="162"/>
                    <a:pt x="1575" y="158"/>
                  </a:cubicBezTo>
                  <a:cubicBezTo>
                    <a:pt x="1575" y="157"/>
                    <a:pt x="1576" y="156"/>
                    <a:pt x="1576" y="156"/>
                  </a:cubicBezTo>
                  <a:lnTo>
                    <a:pt x="1576" y="156"/>
                  </a:lnTo>
                  <a:cubicBezTo>
                    <a:pt x="1576" y="156"/>
                    <a:pt x="1575" y="157"/>
                    <a:pt x="1572" y="158"/>
                  </a:cubicBezTo>
                  <a:cubicBezTo>
                    <a:pt x="1522" y="178"/>
                    <a:pt x="1469" y="192"/>
                    <a:pt x="1415" y="202"/>
                  </a:cubicBezTo>
                  <a:lnTo>
                    <a:pt x="1415" y="202"/>
                  </a:lnTo>
                  <a:cubicBezTo>
                    <a:pt x="1442" y="195"/>
                    <a:pt x="1477" y="151"/>
                    <a:pt x="1490" y="135"/>
                  </a:cubicBezTo>
                  <a:cubicBezTo>
                    <a:pt x="1514" y="104"/>
                    <a:pt x="1531" y="73"/>
                    <a:pt x="1545" y="36"/>
                  </a:cubicBezTo>
                  <a:lnTo>
                    <a:pt x="1545" y="29"/>
                  </a:lnTo>
                  <a:lnTo>
                    <a:pt x="1534" y="29"/>
                  </a:lnTo>
                  <a:cubicBezTo>
                    <a:pt x="1473" y="63"/>
                    <a:pt x="1412" y="87"/>
                    <a:pt x="1347" y="100"/>
                  </a:cubicBezTo>
                  <a:cubicBezTo>
                    <a:pt x="1345" y="101"/>
                    <a:pt x="1343" y="102"/>
                    <a:pt x="1342" y="102"/>
                  </a:cubicBezTo>
                  <a:cubicBezTo>
                    <a:pt x="1338" y="102"/>
                    <a:pt x="1336" y="99"/>
                    <a:pt x="1333" y="97"/>
                  </a:cubicBezTo>
                  <a:cubicBezTo>
                    <a:pt x="1326" y="94"/>
                    <a:pt x="1323" y="87"/>
                    <a:pt x="1317" y="80"/>
                  </a:cubicBezTo>
                  <a:cubicBezTo>
                    <a:pt x="1289" y="56"/>
                    <a:pt x="1259" y="39"/>
                    <a:pt x="1224" y="26"/>
                  </a:cubicBezTo>
                  <a:cubicBezTo>
                    <a:pt x="1185" y="11"/>
                    <a:pt x="1144"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04" name="Google Shape;2204;p54"/>
            <p:cNvSpPr/>
            <p:nvPr/>
          </p:nvSpPr>
          <p:spPr>
            <a:xfrm>
              <a:off x="275230" y="1213890"/>
              <a:ext cx="10031" cy="73"/>
            </a:xfrm>
            <a:custGeom>
              <a:avLst/>
              <a:gdLst/>
              <a:ahLst/>
              <a:cxnLst/>
              <a:rect l="l" t="t" r="r" b="b"/>
              <a:pathLst>
                <a:path w="137" h="1" extrusionOk="0">
                  <a:moveTo>
                    <a:pt x="4" y="0"/>
                  </a:moveTo>
                  <a:cubicBezTo>
                    <a:pt x="137" y="0"/>
                    <a:pt x="11" y="0"/>
                    <a:pt x="4" y="0"/>
                  </a:cubicBezTo>
                  <a:cubicBezTo>
                    <a:pt x="21" y="0"/>
                    <a:pt x="0" y="0"/>
                    <a:pt x="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05" name="Google Shape;2205;p54"/>
            <p:cNvSpPr/>
            <p:nvPr/>
          </p:nvSpPr>
          <p:spPr>
            <a:xfrm>
              <a:off x="273473" y="1213890"/>
              <a:ext cx="2050" cy="73"/>
            </a:xfrm>
            <a:custGeom>
              <a:avLst/>
              <a:gdLst/>
              <a:ahLst/>
              <a:cxnLst/>
              <a:rect l="l" t="t" r="r" b="b"/>
              <a:pathLst>
                <a:path w="28" h="1" extrusionOk="0">
                  <a:moveTo>
                    <a:pt x="28" y="0"/>
                  </a:moveTo>
                  <a:cubicBezTo>
                    <a:pt x="24" y="0"/>
                    <a:pt x="1" y="0"/>
                    <a:pt x="28" y="0"/>
                  </a:cubicBezTo>
                  <a:cubicBezTo>
                    <a:pt x="28" y="0"/>
                    <a:pt x="21" y="0"/>
                    <a:pt x="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06" name="Google Shape;2206;p54"/>
            <p:cNvSpPr/>
            <p:nvPr/>
          </p:nvSpPr>
          <p:spPr>
            <a:xfrm>
              <a:off x="279257" y="1213890"/>
              <a:ext cx="2050" cy="73"/>
            </a:xfrm>
            <a:custGeom>
              <a:avLst/>
              <a:gdLst/>
              <a:ahLst/>
              <a:cxnLst/>
              <a:rect l="l" t="t" r="r" b="b"/>
              <a:pathLst>
                <a:path w="28" h="1" extrusionOk="0">
                  <a:moveTo>
                    <a:pt x="0" y="0"/>
                  </a:moveTo>
                  <a:cubicBezTo>
                    <a:pt x="0" y="0"/>
                    <a:pt x="27" y="0"/>
                    <a:pt x="0" y="0"/>
                  </a:cubicBezTo>
                  <a:cubicBezTo>
                    <a:pt x="0" y="0"/>
                    <a:pt x="3"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07" name="Google Shape;2207;p54"/>
            <p:cNvSpPr/>
            <p:nvPr/>
          </p:nvSpPr>
          <p:spPr>
            <a:xfrm>
              <a:off x="319675" y="1119508"/>
              <a:ext cx="513" cy="73"/>
            </a:xfrm>
            <a:custGeom>
              <a:avLst/>
              <a:gdLst/>
              <a:ahLst/>
              <a:cxnLst/>
              <a:rect l="l" t="t" r="r" b="b"/>
              <a:pathLst>
                <a:path w="7" h="1" extrusionOk="0">
                  <a:moveTo>
                    <a:pt x="7" y="0"/>
                  </a:move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2208" name="Google Shape;2208;p54"/>
          <p:cNvGrpSpPr/>
          <p:nvPr/>
        </p:nvGrpSpPr>
        <p:grpSpPr>
          <a:xfrm>
            <a:off x="7702800" y="497983"/>
            <a:ext cx="197767" cy="198067"/>
            <a:chOff x="200325" y="367600"/>
            <a:chExt cx="197767" cy="198067"/>
          </a:xfrm>
        </p:grpSpPr>
        <p:sp>
          <p:nvSpPr>
            <p:cNvPr id="2209" name="Google Shape;2209;p54"/>
            <p:cNvSpPr/>
            <p:nvPr/>
          </p:nvSpPr>
          <p:spPr>
            <a:xfrm>
              <a:off x="200325" y="367600"/>
              <a:ext cx="197767" cy="198067"/>
            </a:xfrm>
            <a:custGeom>
              <a:avLst/>
              <a:gdLst/>
              <a:ahLst/>
              <a:cxnLst/>
              <a:rect l="l" t="t" r="r" b="b"/>
              <a:pathLst>
                <a:path w="2701" h="2705" extrusionOk="0">
                  <a:moveTo>
                    <a:pt x="1351" y="144"/>
                  </a:moveTo>
                  <a:cubicBezTo>
                    <a:pt x="2016" y="144"/>
                    <a:pt x="2557" y="686"/>
                    <a:pt x="2557" y="1351"/>
                  </a:cubicBezTo>
                  <a:cubicBezTo>
                    <a:pt x="2557" y="2015"/>
                    <a:pt x="2016" y="2558"/>
                    <a:pt x="1351" y="2558"/>
                  </a:cubicBezTo>
                  <a:cubicBezTo>
                    <a:pt x="686" y="2558"/>
                    <a:pt x="144" y="2015"/>
                    <a:pt x="144" y="1351"/>
                  </a:cubicBezTo>
                  <a:cubicBezTo>
                    <a:pt x="144" y="686"/>
                    <a:pt x="686" y="144"/>
                    <a:pt x="1351" y="144"/>
                  </a:cubicBezTo>
                  <a:close/>
                  <a:moveTo>
                    <a:pt x="1351" y="1"/>
                  </a:moveTo>
                  <a:cubicBezTo>
                    <a:pt x="604" y="1"/>
                    <a:pt x="1" y="607"/>
                    <a:pt x="1" y="1351"/>
                  </a:cubicBezTo>
                  <a:cubicBezTo>
                    <a:pt x="1" y="2097"/>
                    <a:pt x="604" y="2704"/>
                    <a:pt x="1351" y="2704"/>
                  </a:cubicBezTo>
                  <a:cubicBezTo>
                    <a:pt x="2094" y="2704"/>
                    <a:pt x="2701" y="2097"/>
                    <a:pt x="2701" y="1351"/>
                  </a:cubicBezTo>
                  <a:cubicBezTo>
                    <a:pt x="2701" y="607"/>
                    <a:pt x="2094" y="1"/>
                    <a:pt x="13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10" name="Google Shape;2210;p54"/>
            <p:cNvSpPr/>
            <p:nvPr/>
          </p:nvSpPr>
          <p:spPr>
            <a:xfrm>
              <a:off x="271496" y="407286"/>
              <a:ext cx="55208" cy="118620"/>
            </a:xfrm>
            <a:custGeom>
              <a:avLst/>
              <a:gdLst/>
              <a:ahLst/>
              <a:cxnLst/>
              <a:rect l="l" t="t" r="r" b="b"/>
              <a:pathLst>
                <a:path w="754" h="1620" extrusionOk="0">
                  <a:moveTo>
                    <a:pt x="168" y="815"/>
                  </a:moveTo>
                  <a:lnTo>
                    <a:pt x="168" y="1599"/>
                  </a:lnTo>
                  <a:cubicBezTo>
                    <a:pt x="168" y="1610"/>
                    <a:pt x="174" y="1620"/>
                    <a:pt x="188" y="1620"/>
                  </a:cubicBezTo>
                  <a:lnTo>
                    <a:pt x="478" y="1620"/>
                  </a:lnTo>
                  <a:cubicBezTo>
                    <a:pt x="487" y="1620"/>
                    <a:pt x="498" y="1610"/>
                    <a:pt x="498" y="1599"/>
                  </a:cubicBezTo>
                  <a:lnTo>
                    <a:pt x="498" y="802"/>
                  </a:lnTo>
                  <a:lnTo>
                    <a:pt x="709" y="802"/>
                  </a:lnTo>
                  <a:cubicBezTo>
                    <a:pt x="720" y="802"/>
                    <a:pt x="730" y="795"/>
                    <a:pt x="730" y="784"/>
                  </a:cubicBezTo>
                  <a:lnTo>
                    <a:pt x="750" y="546"/>
                  </a:lnTo>
                  <a:cubicBezTo>
                    <a:pt x="750" y="532"/>
                    <a:pt x="740" y="523"/>
                    <a:pt x="730" y="523"/>
                  </a:cubicBezTo>
                  <a:lnTo>
                    <a:pt x="498" y="523"/>
                  </a:lnTo>
                  <a:lnTo>
                    <a:pt x="498" y="352"/>
                  </a:lnTo>
                  <a:cubicBezTo>
                    <a:pt x="498" y="311"/>
                    <a:pt x="532" y="280"/>
                    <a:pt x="569" y="280"/>
                  </a:cubicBezTo>
                  <a:lnTo>
                    <a:pt x="733" y="280"/>
                  </a:lnTo>
                  <a:cubicBezTo>
                    <a:pt x="744" y="280"/>
                    <a:pt x="753" y="270"/>
                    <a:pt x="753" y="260"/>
                  </a:cubicBezTo>
                  <a:lnTo>
                    <a:pt x="753" y="21"/>
                  </a:lnTo>
                  <a:cubicBezTo>
                    <a:pt x="753" y="7"/>
                    <a:pt x="744" y="0"/>
                    <a:pt x="733" y="0"/>
                  </a:cubicBezTo>
                  <a:lnTo>
                    <a:pt x="457" y="0"/>
                  </a:lnTo>
                  <a:cubicBezTo>
                    <a:pt x="297" y="0"/>
                    <a:pt x="168" y="130"/>
                    <a:pt x="168" y="290"/>
                  </a:cubicBezTo>
                  <a:lnTo>
                    <a:pt x="168" y="523"/>
                  </a:lnTo>
                  <a:lnTo>
                    <a:pt x="21" y="523"/>
                  </a:lnTo>
                  <a:cubicBezTo>
                    <a:pt x="10" y="523"/>
                    <a:pt x="1" y="532"/>
                    <a:pt x="1" y="543"/>
                  </a:cubicBezTo>
                  <a:lnTo>
                    <a:pt x="1" y="781"/>
                  </a:lnTo>
                  <a:cubicBezTo>
                    <a:pt x="1" y="795"/>
                    <a:pt x="10" y="802"/>
                    <a:pt x="21" y="802"/>
                  </a:cubicBezTo>
                  <a:lnTo>
                    <a:pt x="168" y="80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2211" name="Google Shape;2211;p54"/>
          <p:cNvGrpSpPr/>
          <p:nvPr/>
        </p:nvGrpSpPr>
        <p:grpSpPr>
          <a:xfrm>
            <a:off x="7978950" y="498018"/>
            <a:ext cx="197767" cy="197994"/>
            <a:chOff x="200325" y="717597"/>
            <a:chExt cx="197767" cy="197994"/>
          </a:xfrm>
        </p:grpSpPr>
        <p:sp>
          <p:nvSpPr>
            <p:cNvPr id="2212" name="Google Shape;2212;p54"/>
            <p:cNvSpPr/>
            <p:nvPr/>
          </p:nvSpPr>
          <p:spPr>
            <a:xfrm>
              <a:off x="200325" y="717597"/>
              <a:ext cx="197767" cy="197994"/>
            </a:xfrm>
            <a:custGeom>
              <a:avLst/>
              <a:gdLst/>
              <a:ahLst/>
              <a:cxnLst/>
              <a:rect l="l" t="t" r="r" b="b"/>
              <a:pathLst>
                <a:path w="2701" h="2704" extrusionOk="0">
                  <a:moveTo>
                    <a:pt x="1351" y="146"/>
                  </a:moveTo>
                  <a:cubicBezTo>
                    <a:pt x="2016" y="146"/>
                    <a:pt x="2557" y="689"/>
                    <a:pt x="2557" y="1353"/>
                  </a:cubicBezTo>
                  <a:cubicBezTo>
                    <a:pt x="2557" y="2019"/>
                    <a:pt x="2016" y="2560"/>
                    <a:pt x="1351" y="2560"/>
                  </a:cubicBezTo>
                  <a:cubicBezTo>
                    <a:pt x="686" y="2560"/>
                    <a:pt x="144" y="2019"/>
                    <a:pt x="144" y="1353"/>
                  </a:cubicBezTo>
                  <a:cubicBezTo>
                    <a:pt x="144" y="689"/>
                    <a:pt x="686" y="146"/>
                    <a:pt x="1351" y="146"/>
                  </a:cubicBezTo>
                  <a:close/>
                  <a:moveTo>
                    <a:pt x="1351" y="0"/>
                  </a:moveTo>
                  <a:cubicBezTo>
                    <a:pt x="604" y="0"/>
                    <a:pt x="1" y="607"/>
                    <a:pt x="1" y="1353"/>
                  </a:cubicBezTo>
                  <a:cubicBezTo>
                    <a:pt x="1" y="2097"/>
                    <a:pt x="604" y="2703"/>
                    <a:pt x="1351" y="2703"/>
                  </a:cubicBezTo>
                  <a:cubicBezTo>
                    <a:pt x="2094" y="2703"/>
                    <a:pt x="2701" y="2097"/>
                    <a:pt x="2701" y="1353"/>
                  </a:cubicBezTo>
                  <a:cubicBezTo>
                    <a:pt x="2701" y="607"/>
                    <a:pt x="2094" y="0"/>
                    <a:pt x="13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13" name="Google Shape;2213;p54"/>
            <p:cNvSpPr/>
            <p:nvPr/>
          </p:nvSpPr>
          <p:spPr>
            <a:xfrm>
              <a:off x="241768" y="776247"/>
              <a:ext cx="116713" cy="81716"/>
            </a:xfrm>
            <a:custGeom>
              <a:avLst/>
              <a:gdLst/>
              <a:ahLst/>
              <a:cxnLst/>
              <a:rect l="l" t="t" r="r" b="b"/>
              <a:pathLst>
                <a:path w="1594" h="1116" extrusionOk="0">
                  <a:moveTo>
                    <a:pt x="657" y="328"/>
                  </a:moveTo>
                  <a:cubicBezTo>
                    <a:pt x="661" y="328"/>
                    <a:pt x="664" y="329"/>
                    <a:pt x="668" y="331"/>
                  </a:cubicBezTo>
                  <a:lnTo>
                    <a:pt x="1030" y="539"/>
                  </a:lnTo>
                  <a:cubicBezTo>
                    <a:pt x="1044" y="546"/>
                    <a:pt x="1041" y="570"/>
                    <a:pt x="1027" y="580"/>
                  </a:cubicBezTo>
                  <a:lnTo>
                    <a:pt x="665" y="777"/>
                  </a:lnTo>
                  <a:cubicBezTo>
                    <a:pt x="662" y="779"/>
                    <a:pt x="659" y="780"/>
                    <a:pt x="657" y="780"/>
                  </a:cubicBezTo>
                  <a:cubicBezTo>
                    <a:pt x="647" y="780"/>
                    <a:pt x="638" y="770"/>
                    <a:pt x="638" y="757"/>
                  </a:cubicBezTo>
                  <a:lnTo>
                    <a:pt x="638" y="352"/>
                  </a:lnTo>
                  <a:cubicBezTo>
                    <a:pt x="638" y="339"/>
                    <a:pt x="646" y="328"/>
                    <a:pt x="657" y="328"/>
                  </a:cubicBezTo>
                  <a:close/>
                  <a:moveTo>
                    <a:pt x="345" y="0"/>
                  </a:moveTo>
                  <a:cubicBezTo>
                    <a:pt x="154" y="0"/>
                    <a:pt x="1" y="154"/>
                    <a:pt x="1" y="348"/>
                  </a:cubicBezTo>
                  <a:lnTo>
                    <a:pt x="1" y="768"/>
                  </a:lnTo>
                  <a:cubicBezTo>
                    <a:pt x="1" y="961"/>
                    <a:pt x="154" y="1115"/>
                    <a:pt x="345" y="1115"/>
                  </a:cubicBezTo>
                  <a:lnTo>
                    <a:pt x="1245" y="1115"/>
                  </a:lnTo>
                  <a:cubicBezTo>
                    <a:pt x="1439" y="1115"/>
                    <a:pt x="1593" y="961"/>
                    <a:pt x="1593" y="768"/>
                  </a:cubicBezTo>
                  <a:lnTo>
                    <a:pt x="1593" y="348"/>
                  </a:lnTo>
                  <a:cubicBezTo>
                    <a:pt x="1593" y="154"/>
                    <a:pt x="1439" y="0"/>
                    <a:pt x="12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2215" name="Google Shape;2215;p54"/>
          <p:cNvSpPr/>
          <p:nvPr/>
        </p:nvSpPr>
        <p:spPr>
          <a:xfrm rot="-5400000" flipH="1">
            <a:off x="2338773" y="975712"/>
            <a:ext cx="688200" cy="671400"/>
          </a:xfrm>
          <a:prstGeom prst="wedgeRoundRectCallout">
            <a:avLst>
              <a:gd name="adj1" fmla="val -21512"/>
              <a:gd name="adj2" fmla="val 77463"/>
              <a:gd name="adj3" fmla="val 0"/>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4"/>
          <p:cNvSpPr/>
          <p:nvPr/>
        </p:nvSpPr>
        <p:spPr>
          <a:xfrm>
            <a:off x="2591038" y="1220700"/>
            <a:ext cx="230350" cy="187450"/>
          </a:xfrm>
          <a:custGeom>
            <a:avLst/>
            <a:gdLst/>
            <a:ahLst/>
            <a:cxnLst/>
            <a:rect l="l" t="t" r="r" b="b"/>
            <a:pathLst>
              <a:path w="9214" h="7498" extrusionOk="0">
                <a:moveTo>
                  <a:pt x="2426" y="1"/>
                </a:moveTo>
                <a:cubicBezTo>
                  <a:pt x="1086" y="1"/>
                  <a:pt x="0" y="1088"/>
                  <a:pt x="0" y="2427"/>
                </a:cubicBezTo>
                <a:cubicBezTo>
                  <a:pt x="0" y="2999"/>
                  <a:pt x="0" y="4517"/>
                  <a:pt x="3291" y="6647"/>
                </a:cubicBezTo>
                <a:lnTo>
                  <a:pt x="4610" y="7498"/>
                </a:lnTo>
                <a:lnTo>
                  <a:pt x="5926" y="6644"/>
                </a:lnTo>
                <a:cubicBezTo>
                  <a:pt x="9213" y="4517"/>
                  <a:pt x="9213" y="2999"/>
                  <a:pt x="9213" y="2427"/>
                </a:cubicBezTo>
                <a:cubicBezTo>
                  <a:pt x="9213" y="1088"/>
                  <a:pt x="8130" y="1"/>
                  <a:pt x="6791" y="1"/>
                </a:cubicBezTo>
                <a:cubicBezTo>
                  <a:pt x="5831" y="1"/>
                  <a:pt x="5000" y="560"/>
                  <a:pt x="4610" y="1367"/>
                </a:cubicBezTo>
                <a:cubicBezTo>
                  <a:pt x="4213" y="560"/>
                  <a:pt x="3385" y="1"/>
                  <a:pt x="24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7" name="Google Shape;2217;p54"/>
          <p:cNvGrpSpPr/>
          <p:nvPr/>
        </p:nvGrpSpPr>
        <p:grpSpPr>
          <a:xfrm>
            <a:off x="6767671" y="2773420"/>
            <a:ext cx="688306" cy="317914"/>
            <a:chOff x="1261225" y="1858475"/>
            <a:chExt cx="1015200" cy="468900"/>
          </a:xfrm>
        </p:grpSpPr>
        <p:sp>
          <p:nvSpPr>
            <p:cNvPr id="2218" name="Google Shape;2218;p54"/>
            <p:cNvSpPr/>
            <p:nvPr/>
          </p:nvSpPr>
          <p:spPr>
            <a:xfrm>
              <a:off x="1261225" y="1858475"/>
              <a:ext cx="1015200" cy="468900"/>
            </a:xfrm>
            <a:prstGeom prst="wedgeRoundRectCallout">
              <a:avLst>
                <a:gd name="adj1" fmla="val -21512"/>
                <a:gd name="adj2" fmla="val 77463"/>
                <a:gd name="adj3" fmla="val 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4"/>
            <p:cNvSpPr/>
            <p:nvPr/>
          </p:nvSpPr>
          <p:spPr>
            <a:xfrm>
              <a:off x="1473788" y="2029650"/>
              <a:ext cx="590075" cy="124800"/>
            </a:xfrm>
            <a:custGeom>
              <a:avLst/>
              <a:gdLst/>
              <a:ahLst/>
              <a:cxnLst/>
              <a:rect l="l" t="t" r="r" b="b"/>
              <a:pathLst>
                <a:path w="23603" h="4992" extrusionOk="0">
                  <a:moveTo>
                    <a:pt x="2498" y="1"/>
                  </a:moveTo>
                  <a:cubicBezTo>
                    <a:pt x="1119" y="1"/>
                    <a:pt x="1" y="1119"/>
                    <a:pt x="1" y="2498"/>
                  </a:cubicBezTo>
                  <a:cubicBezTo>
                    <a:pt x="1" y="3874"/>
                    <a:pt x="1119" y="4991"/>
                    <a:pt x="2498" y="4991"/>
                  </a:cubicBezTo>
                  <a:cubicBezTo>
                    <a:pt x="3874" y="4991"/>
                    <a:pt x="4992" y="3874"/>
                    <a:pt x="4992" y="2498"/>
                  </a:cubicBezTo>
                  <a:cubicBezTo>
                    <a:pt x="4992" y="1119"/>
                    <a:pt x="3874" y="1"/>
                    <a:pt x="2498" y="1"/>
                  </a:cubicBezTo>
                  <a:close/>
                  <a:moveTo>
                    <a:pt x="11803" y="1"/>
                  </a:moveTo>
                  <a:cubicBezTo>
                    <a:pt x="10423" y="1"/>
                    <a:pt x="9305" y="1119"/>
                    <a:pt x="9305" y="2498"/>
                  </a:cubicBezTo>
                  <a:cubicBezTo>
                    <a:pt x="9305" y="3874"/>
                    <a:pt x="10423" y="4991"/>
                    <a:pt x="11803" y="4991"/>
                  </a:cubicBezTo>
                  <a:cubicBezTo>
                    <a:pt x="13182" y="4991"/>
                    <a:pt x="14300" y="3874"/>
                    <a:pt x="14300" y="2498"/>
                  </a:cubicBezTo>
                  <a:cubicBezTo>
                    <a:pt x="14300" y="1119"/>
                    <a:pt x="13182" y="1"/>
                    <a:pt x="11803" y="1"/>
                  </a:cubicBezTo>
                  <a:close/>
                  <a:moveTo>
                    <a:pt x="21109" y="1"/>
                  </a:moveTo>
                  <a:cubicBezTo>
                    <a:pt x="19731" y="1"/>
                    <a:pt x="18613" y="1119"/>
                    <a:pt x="18613" y="2498"/>
                  </a:cubicBezTo>
                  <a:cubicBezTo>
                    <a:pt x="18613" y="3874"/>
                    <a:pt x="19731" y="4991"/>
                    <a:pt x="21109" y="4991"/>
                  </a:cubicBezTo>
                  <a:cubicBezTo>
                    <a:pt x="22485" y="4991"/>
                    <a:pt x="23602" y="3874"/>
                    <a:pt x="23602" y="2498"/>
                  </a:cubicBezTo>
                  <a:cubicBezTo>
                    <a:pt x="23602" y="1119"/>
                    <a:pt x="22485" y="1"/>
                    <a:pt x="2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0" name="Google Shape;2220;p54"/>
          <p:cNvGrpSpPr/>
          <p:nvPr/>
        </p:nvGrpSpPr>
        <p:grpSpPr>
          <a:xfrm>
            <a:off x="219300" y="499775"/>
            <a:ext cx="283200" cy="194475"/>
            <a:chOff x="-807400" y="499775"/>
            <a:chExt cx="283200" cy="194475"/>
          </a:xfrm>
        </p:grpSpPr>
        <p:cxnSp>
          <p:nvCxnSpPr>
            <p:cNvPr id="2221" name="Google Shape;2221;p54"/>
            <p:cNvCxnSpPr/>
            <p:nvPr/>
          </p:nvCxnSpPr>
          <p:spPr>
            <a:xfrm>
              <a:off x="-807400" y="499775"/>
              <a:ext cx="283200" cy="0"/>
            </a:xfrm>
            <a:prstGeom prst="straightConnector1">
              <a:avLst/>
            </a:prstGeom>
            <a:noFill/>
            <a:ln w="19050" cap="flat" cmpd="sng">
              <a:solidFill>
                <a:srgbClr val="393973"/>
              </a:solidFill>
              <a:prstDash val="solid"/>
              <a:round/>
              <a:headEnd type="none" w="med" len="med"/>
              <a:tailEnd type="none" w="med" len="med"/>
            </a:ln>
          </p:spPr>
        </p:cxnSp>
        <p:cxnSp>
          <p:nvCxnSpPr>
            <p:cNvPr id="2222" name="Google Shape;2222;p54"/>
            <p:cNvCxnSpPr/>
            <p:nvPr/>
          </p:nvCxnSpPr>
          <p:spPr>
            <a:xfrm>
              <a:off x="-807400" y="597013"/>
              <a:ext cx="283200" cy="0"/>
            </a:xfrm>
            <a:prstGeom prst="straightConnector1">
              <a:avLst/>
            </a:prstGeom>
            <a:noFill/>
            <a:ln w="19050" cap="flat" cmpd="sng">
              <a:solidFill>
                <a:srgbClr val="393973"/>
              </a:solidFill>
              <a:prstDash val="solid"/>
              <a:round/>
              <a:headEnd type="none" w="med" len="med"/>
              <a:tailEnd type="none" w="med" len="med"/>
            </a:ln>
          </p:spPr>
        </p:cxnSp>
        <p:cxnSp>
          <p:nvCxnSpPr>
            <p:cNvPr id="2223" name="Google Shape;2223;p54"/>
            <p:cNvCxnSpPr/>
            <p:nvPr/>
          </p:nvCxnSpPr>
          <p:spPr>
            <a:xfrm>
              <a:off x="-807400" y="694250"/>
              <a:ext cx="283200" cy="0"/>
            </a:xfrm>
            <a:prstGeom prst="straightConnector1">
              <a:avLst/>
            </a:prstGeom>
            <a:noFill/>
            <a:ln w="19050" cap="flat" cmpd="sng">
              <a:solidFill>
                <a:srgbClr val="393973"/>
              </a:solidFill>
              <a:prstDash val="solid"/>
              <a:round/>
              <a:headEnd type="none" w="med" len="med"/>
              <a:tailEnd type="none" w="med" len="med"/>
            </a:ln>
          </p:spPr>
        </p:cxnSp>
      </p:grpSp>
      <p:sp>
        <p:nvSpPr>
          <p:cNvPr id="2224" name="Google Shape;2224;p54">
            <a:hlinkClick r:id="" action="ppaction://noaction"/>
          </p:cNvPr>
          <p:cNvSpPr/>
          <p:nvPr/>
        </p:nvSpPr>
        <p:spPr>
          <a:xfrm>
            <a:off x="-2700" y="3169995"/>
            <a:ext cx="732600" cy="488700"/>
          </a:xfrm>
          <a:prstGeom prst="rect">
            <a:avLst/>
          </a:prstGeom>
          <a:solidFill>
            <a:srgbClr val="FFFFFF"/>
          </a:solidFill>
          <a:ln>
            <a:noFill/>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rgbClr val="393973"/>
              </a:solidFill>
              <a:latin typeface="Bebas Neue"/>
              <a:ea typeface="Bebas Neue"/>
              <a:cs typeface="Bebas Neue"/>
              <a:sym typeface="Bebas Neue"/>
            </a:endParaRPr>
          </a:p>
        </p:txBody>
      </p:sp>
      <p:sp>
        <p:nvSpPr>
          <p:cNvPr id="2225" name="Google Shape;2225;p54">
            <a:hlinkClick r:id="" action="ppaction://noaction"/>
          </p:cNvPr>
          <p:cNvSpPr/>
          <p:nvPr/>
        </p:nvSpPr>
        <p:spPr>
          <a:xfrm>
            <a:off x="-2700" y="2687992"/>
            <a:ext cx="732600" cy="488700"/>
          </a:xfrm>
          <a:prstGeom prst="rect">
            <a:avLst/>
          </a:prstGeom>
          <a:solidFill>
            <a:srgbClr val="FFFFFF"/>
          </a:solidFill>
          <a:ln>
            <a:noFill/>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rgbClr val="393973"/>
              </a:solidFill>
              <a:latin typeface="Bebas Neue"/>
              <a:ea typeface="Bebas Neue"/>
              <a:cs typeface="Bebas Neue"/>
              <a:sym typeface="Bebas Neue"/>
            </a:endParaRPr>
          </a:p>
        </p:txBody>
      </p:sp>
      <p:sp>
        <p:nvSpPr>
          <p:cNvPr id="2226" name="Google Shape;2226;p54">
            <a:hlinkClick r:id="rId3" action="ppaction://hlinksldjump"/>
          </p:cNvPr>
          <p:cNvSpPr/>
          <p:nvPr/>
        </p:nvSpPr>
        <p:spPr>
          <a:xfrm>
            <a:off x="-2700" y="2205988"/>
            <a:ext cx="732600" cy="488700"/>
          </a:xfrm>
          <a:prstGeom prst="rect">
            <a:avLst/>
          </a:prstGeom>
          <a:solidFill>
            <a:srgbClr val="FFFFFF"/>
          </a:solidFill>
          <a:ln>
            <a:noFill/>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rgbClr val="393973"/>
              </a:solidFill>
              <a:latin typeface="Bebas Neue"/>
              <a:ea typeface="Bebas Neue"/>
              <a:cs typeface="Bebas Neue"/>
              <a:sym typeface="Bebas Neue"/>
            </a:endParaRPr>
          </a:p>
        </p:txBody>
      </p:sp>
      <p:sp>
        <p:nvSpPr>
          <p:cNvPr id="2227" name="Google Shape;2227;p54"/>
          <p:cNvSpPr/>
          <p:nvPr/>
        </p:nvSpPr>
        <p:spPr>
          <a:xfrm>
            <a:off x="219500" y="3351373"/>
            <a:ext cx="282900" cy="126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600">
                <a:solidFill>
                  <a:srgbClr val="393973"/>
                </a:solidFill>
                <a:latin typeface="Bebas Neue"/>
                <a:ea typeface="Bebas Neue"/>
                <a:cs typeface="Bebas Neue"/>
                <a:sym typeface="Bebas Neue"/>
              </a:rPr>
              <a:t>Thu</a:t>
            </a:r>
            <a:endParaRPr sz="1600">
              <a:solidFill>
                <a:srgbClr val="393973"/>
              </a:solidFill>
              <a:latin typeface="Bebas Neue"/>
              <a:ea typeface="Bebas Neue"/>
              <a:cs typeface="Bebas Neue"/>
              <a:sym typeface="Bebas Neue"/>
            </a:endParaRPr>
          </a:p>
        </p:txBody>
      </p:sp>
      <p:sp>
        <p:nvSpPr>
          <p:cNvPr id="2228" name="Google Shape;2228;p54">
            <a:hlinkClick r:id="rId4" action="ppaction://hlinksldjump"/>
          </p:cNvPr>
          <p:cNvSpPr/>
          <p:nvPr/>
        </p:nvSpPr>
        <p:spPr>
          <a:xfrm>
            <a:off x="-2700" y="1723985"/>
            <a:ext cx="732600" cy="488700"/>
          </a:xfrm>
          <a:prstGeom prst="rect">
            <a:avLst/>
          </a:prstGeom>
          <a:solidFill>
            <a:srgbClr val="FFFFFF"/>
          </a:solidFill>
          <a:ln>
            <a:noFill/>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rgbClr val="393973"/>
              </a:solidFill>
              <a:latin typeface="Bebas Neue"/>
              <a:ea typeface="Bebas Neue"/>
              <a:cs typeface="Bebas Neue"/>
              <a:sym typeface="Bebas Neue"/>
            </a:endParaRPr>
          </a:p>
        </p:txBody>
      </p:sp>
      <p:sp>
        <p:nvSpPr>
          <p:cNvPr id="2229" name="Google Shape;2229;p54"/>
          <p:cNvSpPr/>
          <p:nvPr/>
        </p:nvSpPr>
        <p:spPr>
          <a:xfrm>
            <a:off x="219500" y="2869371"/>
            <a:ext cx="282900" cy="126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600">
                <a:solidFill>
                  <a:srgbClr val="393973"/>
                </a:solidFill>
                <a:latin typeface="Bebas Neue"/>
                <a:ea typeface="Bebas Neue"/>
                <a:cs typeface="Bebas Neue"/>
                <a:sym typeface="Bebas Neue"/>
              </a:rPr>
              <a:t>Wed</a:t>
            </a:r>
            <a:endParaRPr sz="1600">
              <a:solidFill>
                <a:srgbClr val="393973"/>
              </a:solidFill>
              <a:latin typeface="Bebas Neue"/>
              <a:ea typeface="Bebas Neue"/>
              <a:cs typeface="Bebas Neue"/>
              <a:sym typeface="Bebas Neue"/>
            </a:endParaRPr>
          </a:p>
        </p:txBody>
      </p:sp>
      <p:sp>
        <p:nvSpPr>
          <p:cNvPr id="2230" name="Google Shape;2230;p54"/>
          <p:cNvSpPr/>
          <p:nvPr/>
        </p:nvSpPr>
        <p:spPr>
          <a:xfrm>
            <a:off x="219500" y="2387403"/>
            <a:ext cx="282900" cy="126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600">
                <a:solidFill>
                  <a:srgbClr val="393973"/>
                </a:solidFill>
                <a:latin typeface="Bebas Neue"/>
                <a:ea typeface="Bebas Neue"/>
                <a:cs typeface="Bebas Neue"/>
                <a:sym typeface="Bebas Neue"/>
              </a:rPr>
              <a:t>Tue</a:t>
            </a:r>
            <a:endParaRPr sz="1600">
              <a:solidFill>
                <a:srgbClr val="393973"/>
              </a:solidFill>
              <a:latin typeface="Bebas Neue"/>
              <a:ea typeface="Bebas Neue"/>
              <a:cs typeface="Bebas Neue"/>
              <a:sym typeface="Bebas Neue"/>
            </a:endParaRPr>
          </a:p>
        </p:txBody>
      </p:sp>
      <p:sp>
        <p:nvSpPr>
          <p:cNvPr id="2231" name="Google Shape;2231;p54"/>
          <p:cNvSpPr/>
          <p:nvPr/>
        </p:nvSpPr>
        <p:spPr>
          <a:xfrm>
            <a:off x="219500" y="1871100"/>
            <a:ext cx="282900" cy="194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600">
                <a:solidFill>
                  <a:srgbClr val="393973"/>
                </a:solidFill>
                <a:latin typeface="Bebas Neue"/>
                <a:ea typeface="Bebas Neue"/>
                <a:cs typeface="Bebas Neue"/>
                <a:sym typeface="Bebas Neue"/>
              </a:rPr>
              <a:t>Mon</a:t>
            </a:r>
            <a:endParaRPr sz="1600">
              <a:solidFill>
                <a:srgbClr val="393973"/>
              </a:solidFill>
              <a:latin typeface="Bebas Neue"/>
              <a:ea typeface="Bebas Neue"/>
              <a:cs typeface="Bebas Neue"/>
              <a:sym typeface="Bebas Neue"/>
            </a:endParaRPr>
          </a:p>
        </p:txBody>
      </p:sp>
      <p:sp>
        <p:nvSpPr>
          <p:cNvPr id="2232" name="Google Shape;2232;p54">
            <a:hlinkClick r:id="rId5" action="ppaction://hlinksldjump"/>
          </p:cNvPr>
          <p:cNvSpPr/>
          <p:nvPr/>
        </p:nvSpPr>
        <p:spPr>
          <a:xfrm>
            <a:off x="-5350" y="1243478"/>
            <a:ext cx="738000" cy="488700"/>
          </a:xfrm>
          <a:prstGeom prst="rect">
            <a:avLst/>
          </a:prstGeom>
          <a:solidFill>
            <a:srgbClr val="FFFFFF"/>
          </a:solidFill>
          <a:ln>
            <a:noFill/>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rgbClr val="FFFFFF"/>
              </a:solidFill>
              <a:latin typeface="Bebas Neue"/>
              <a:ea typeface="Bebas Neue"/>
              <a:cs typeface="Bebas Neue"/>
              <a:sym typeface="Bebas Neue"/>
            </a:endParaRPr>
          </a:p>
        </p:txBody>
      </p:sp>
      <p:grpSp>
        <p:nvGrpSpPr>
          <p:cNvPr id="2233" name="Google Shape;2233;p54"/>
          <p:cNvGrpSpPr/>
          <p:nvPr/>
        </p:nvGrpSpPr>
        <p:grpSpPr>
          <a:xfrm>
            <a:off x="244238" y="1373107"/>
            <a:ext cx="235280" cy="230080"/>
            <a:chOff x="219300" y="1495063"/>
            <a:chExt cx="235280" cy="235280"/>
          </a:xfrm>
        </p:grpSpPr>
        <p:sp>
          <p:nvSpPr>
            <p:cNvPr id="2234" name="Google Shape;2234;p54"/>
            <p:cNvSpPr/>
            <p:nvPr/>
          </p:nvSpPr>
          <p:spPr>
            <a:xfrm>
              <a:off x="219300" y="1495063"/>
              <a:ext cx="235280" cy="235280"/>
            </a:xfrm>
            <a:custGeom>
              <a:avLst/>
              <a:gdLst/>
              <a:ahLst/>
              <a:cxnLst/>
              <a:rect l="l" t="t" r="r" b="b"/>
              <a:pathLst>
                <a:path w="14377" h="14377" extrusionOk="0">
                  <a:moveTo>
                    <a:pt x="7189" y="1"/>
                  </a:moveTo>
                  <a:cubicBezTo>
                    <a:pt x="3218" y="1"/>
                    <a:pt x="1" y="3218"/>
                    <a:pt x="1" y="7189"/>
                  </a:cubicBezTo>
                  <a:cubicBezTo>
                    <a:pt x="1" y="11160"/>
                    <a:pt x="3218" y="14377"/>
                    <a:pt x="7189" y="14377"/>
                  </a:cubicBezTo>
                  <a:cubicBezTo>
                    <a:pt x="11160" y="14377"/>
                    <a:pt x="14376" y="11160"/>
                    <a:pt x="14376" y="7189"/>
                  </a:cubicBezTo>
                  <a:cubicBezTo>
                    <a:pt x="14376" y="3218"/>
                    <a:pt x="11160" y="1"/>
                    <a:pt x="7189" y="1"/>
                  </a:cubicBezTo>
                  <a:close/>
                </a:path>
              </a:pathLst>
            </a:custGeom>
            <a:solidFill>
              <a:srgbClr val="393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4"/>
            <p:cNvSpPr/>
            <p:nvPr/>
          </p:nvSpPr>
          <p:spPr>
            <a:xfrm>
              <a:off x="296183" y="1531132"/>
              <a:ext cx="81530" cy="81580"/>
            </a:xfrm>
            <a:custGeom>
              <a:avLst/>
              <a:gdLst/>
              <a:ahLst/>
              <a:cxnLst/>
              <a:rect l="l" t="t" r="r" b="b"/>
              <a:pathLst>
                <a:path w="4982" h="4985" extrusionOk="0">
                  <a:moveTo>
                    <a:pt x="2491" y="1"/>
                  </a:moveTo>
                  <a:cubicBezTo>
                    <a:pt x="1114" y="1"/>
                    <a:pt x="1" y="1115"/>
                    <a:pt x="1" y="2491"/>
                  </a:cubicBezTo>
                  <a:cubicBezTo>
                    <a:pt x="1" y="3868"/>
                    <a:pt x="1114" y="4985"/>
                    <a:pt x="2491" y="4985"/>
                  </a:cubicBezTo>
                  <a:cubicBezTo>
                    <a:pt x="3867" y="4985"/>
                    <a:pt x="4981" y="3868"/>
                    <a:pt x="4981" y="2491"/>
                  </a:cubicBezTo>
                  <a:cubicBezTo>
                    <a:pt x="4981" y="1115"/>
                    <a:pt x="3867" y="1"/>
                    <a:pt x="2491" y="1"/>
                  </a:cubicBezTo>
                  <a:close/>
                </a:path>
              </a:pathLst>
            </a:custGeom>
            <a:solidFill>
              <a:srgbClr val="8B9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4"/>
            <p:cNvSpPr/>
            <p:nvPr/>
          </p:nvSpPr>
          <p:spPr>
            <a:xfrm>
              <a:off x="258576" y="1630337"/>
              <a:ext cx="156728" cy="89713"/>
            </a:xfrm>
            <a:custGeom>
              <a:avLst/>
              <a:gdLst/>
              <a:ahLst/>
              <a:cxnLst/>
              <a:rect l="l" t="t" r="r" b="b"/>
              <a:pathLst>
                <a:path w="9577" h="5482" extrusionOk="0">
                  <a:moveTo>
                    <a:pt x="4789" y="0"/>
                  </a:moveTo>
                  <a:cubicBezTo>
                    <a:pt x="2575" y="0"/>
                    <a:pt x="697" y="1417"/>
                    <a:pt x="0" y="3395"/>
                  </a:cubicBezTo>
                  <a:cubicBezTo>
                    <a:pt x="1198" y="4674"/>
                    <a:pt x="2898" y="5481"/>
                    <a:pt x="4789" y="5481"/>
                  </a:cubicBezTo>
                  <a:cubicBezTo>
                    <a:pt x="6680" y="5481"/>
                    <a:pt x="8379" y="4674"/>
                    <a:pt x="9577" y="3395"/>
                  </a:cubicBezTo>
                  <a:cubicBezTo>
                    <a:pt x="8881" y="1417"/>
                    <a:pt x="7003" y="0"/>
                    <a:pt x="4789" y="0"/>
                  </a:cubicBezTo>
                  <a:close/>
                </a:path>
              </a:pathLst>
            </a:custGeom>
            <a:solidFill>
              <a:srgbClr val="8B9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7" name="Google Shape;2237;p54">
            <a:hlinkClick r:id="rId6" action="ppaction://hlinksldjump"/>
          </p:cNvPr>
          <p:cNvSpPr/>
          <p:nvPr/>
        </p:nvSpPr>
        <p:spPr>
          <a:xfrm>
            <a:off x="-5350" y="4144278"/>
            <a:ext cx="738000" cy="488700"/>
          </a:xfrm>
          <a:prstGeom prst="rect">
            <a:avLst/>
          </a:prstGeom>
          <a:solidFill>
            <a:schemeClr val="lt1"/>
          </a:solidFill>
          <a:ln>
            <a:noFill/>
          </a:ln>
          <a:effectLst>
            <a:outerShdw blurRad="57150" dist="19050" dir="7920000" algn="bl" rotWithShape="0">
              <a:schemeClr val="accent4">
                <a:alpha val="20000"/>
              </a:schemeClr>
            </a:outerShdw>
          </a:effectLst>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rgbClr val="FFFFFF"/>
              </a:solidFill>
              <a:latin typeface="Bebas Neue"/>
              <a:ea typeface="Bebas Neue"/>
              <a:cs typeface="Bebas Neue"/>
              <a:sym typeface="Bebas Neue"/>
            </a:endParaRPr>
          </a:p>
        </p:txBody>
      </p:sp>
      <p:grpSp>
        <p:nvGrpSpPr>
          <p:cNvPr id="2238" name="Google Shape;2238;p54"/>
          <p:cNvGrpSpPr/>
          <p:nvPr/>
        </p:nvGrpSpPr>
        <p:grpSpPr>
          <a:xfrm>
            <a:off x="243251" y="4263269"/>
            <a:ext cx="235280" cy="230068"/>
            <a:chOff x="243251" y="4263269"/>
            <a:chExt cx="235280" cy="230068"/>
          </a:xfrm>
        </p:grpSpPr>
        <p:sp>
          <p:nvSpPr>
            <p:cNvPr id="2239" name="Google Shape;2239;p54"/>
            <p:cNvSpPr/>
            <p:nvPr/>
          </p:nvSpPr>
          <p:spPr>
            <a:xfrm>
              <a:off x="243251" y="4263269"/>
              <a:ext cx="235280" cy="230068"/>
            </a:xfrm>
            <a:custGeom>
              <a:avLst/>
              <a:gdLst/>
              <a:ahLst/>
              <a:cxnLst/>
              <a:rect l="l" t="t" r="r" b="b"/>
              <a:pathLst>
                <a:path w="14377" h="14377" extrusionOk="0">
                  <a:moveTo>
                    <a:pt x="7189" y="1"/>
                  </a:moveTo>
                  <a:cubicBezTo>
                    <a:pt x="3218" y="1"/>
                    <a:pt x="1" y="3218"/>
                    <a:pt x="1" y="7189"/>
                  </a:cubicBezTo>
                  <a:cubicBezTo>
                    <a:pt x="1" y="11160"/>
                    <a:pt x="3218" y="14377"/>
                    <a:pt x="7189" y="14377"/>
                  </a:cubicBezTo>
                  <a:cubicBezTo>
                    <a:pt x="11160" y="14377"/>
                    <a:pt x="14376" y="11160"/>
                    <a:pt x="14376" y="7189"/>
                  </a:cubicBezTo>
                  <a:cubicBezTo>
                    <a:pt x="14376" y="3218"/>
                    <a:pt x="11160" y="1"/>
                    <a:pt x="7189" y="1"/>
                  </a:cubicBezTo>
                  <a:close/>
                </a:path>
              </a:pathLst>
            </a:custGeom>
            <a:solidFill>
              <a:srgbClr val="393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0" name="Google Shape;2240;p54"/>
            <p:cNvGrpSpPr/>
            <p:nvPr/>
          </p:nvGrpSpPr>
          <p:grpSpPr>
            <a:xfrm>
              <a:off x="308050" y="4302550"/>
              <a:ext cx="111199" cy="151479"/>
              <a:chOff x="6748302" y="2543484"/>
              <a:chExt cx="160390" cy="218490"/>
            </a:xfrm>
          </p:grpSpPr>
          <p:sp>
            <p:nvSpPr>
              <p:cNvPr id="2241" name="Google Shape;2241;p54"/>
              <p:cNvSpPr/>
              <p:nvPr/>
            </p:nvSpPr>
            <p:spPr>
              <a:xfrm>
                <a:off x="6748302" y="2543484"/>
                <a:ext cx="160390" cy="218490"/>
              </a:xfrm>
              <a:custGeom>
                <a:avLst/>
                <a:gdLst/>
                <a:ahLst/>
                <a:cxnLst/>
                <a:rect l="l" t="t" r="r" b="b"/>
                <a:pathLst>
                  <a:path w="5227" h="7121" extrusionOk="0">
                    <a:moveTo>
                      <a:pt x="240" y="1"/>
                    </a:moveTo>
                    <a:cubicBezTo>
                      <a:pt x="106" y="1"/>
                      <a:pt x="1" y="106"/>
                      <a:pt x="1" y="240"/>
                    </a:cubicBezTo>
                    <a:lnTo>
                      <a:pt x="1" y="6882"/>
                    </a:lnTo>
                    <a:cubicBezTo>
                      <a:pt x="1" y="7016"/>
                      <a:pt x="106" y="7121"/>
                      <a:pt x="240" y="7121"/>
                    </a:cubicBezTo>
                    <a:lnTo>
                      <a:pt x="4987" y="7121"/>
                    </a:lnTo>
                    <a:cubicBezTo>
                      <a:pt x="5121" y="7121"/>
                      <a:pt x="5226" y="7016"/>
                      <a:pt x="5226" y="6882"/>
                    </a:cubicBezTo>
                    <a:lnTo>
                      <a:pt x="5226" y="1857"/>
                    </a:lnTo>
                    <a:cubicBezTo>
                      <a:pt x="5226" y="1733"/>
                      <a:pt x="5178" y="1608"/>
                      <a:pt x="5092" y="1522"/>
                    </a:cubicBezTo>
                    <a:lnTo>
                      <a:pt x="3704" y="144"/>
                    </a:lnTo>
                    <a:cubicBezTo>
                      <a:pt x="3618" y="48"/>
                      <a:pt x="3494" y="1"/>
                      <a:pt x="3369" y="1"/>
                    </a:cubicBezTo>
                    <a:close/>
                  </a:path>
                </a:pathLst>
              </a:custGeom>
              <a:solidFill>
                <a:srgbClr val="8B9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4"/>
              <p:cNvSpPr/>
              <p:nvPr/>
            </p:nvSpPr>
            <p:spPr>
              <a:xfrm>
                <a:off x="6841036" y="2559235"/>
                <a:ext cx="56091" cy="56328"/>
              </a:xfrm>
              <a:custGeom>
                <a:avLst/>
                <a:gdLst/>
                <a:ahLst/>
                <a:cxnLst/>
                <a:rect l="l" t="t" r="r" b="b"/>
                <a:pathLst>
                  <a:path w="2136" h="2145" extrusionOk="0">
                    <a:moveTo>
                      <a:pt x="1" y="1"/>
                    </a:moveTo>
                    <a:lnTo>
                      <a:pt x="1" y="1666"/>
                    </a:lnTo>
                    <a:cubicBezTo>
                      <a:pt x="1" y="1924"/>
                      <a:pt x="211" y="2144"/>
                      <a:pt x="479" y="2144"/>
                    </a:cubicBezTo>
                    <a:lnTo>
                      <a:pt x="2135" y="2144"/>
                    </a:lnTo>
                    <a:lnTo>
                      <a:pt x="2135" y="1867"/>
                    </a:lnTo>
                    <a:cubicBezTo>
                      <a:pt x="2126" y="1800"/>
                      <a:pt x="2116" y="1733"/>
                      <a:pt x="2087" y="1666"/>
                    </a:cubicBezTo>
                    <a:lnTo>
                      <a:pt x="470" y="1666"/>
                    </a:lnTo>
                    <a:lnTo>
                      <a:pt x="470" y="48"/>
                    </a:lnTo>
                    <a:cubicBezTo>
                      <a:pt x="412" y="20"/>
                      <a:pt x="345" y="1"/>
                      <a:pt x="278" y="1"/>
                    </a:cubicBezTo>
                    <a:close/>
                  </a:path>
                </a:pathLst>
              </a:custGeom>
              <a:solidFill>
                <a:srgbClr val="8B9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3" name="Google Shape;2243;p54"/>
            <p:cNvSpPr/>
            <p:nvPr/>
          </p:nvSpPr>
          <p:spPr>
            <a:xfrm>
              <a:off x="329548" y="4344001"/>
              <a:ext cx="68100" cy="68700"/>
            </a:xfrm>
            <a:prstGeom prst="upArrow">
              <a:avLst>
                <a:gd name="adj1" fmla="val 50000"/>
                <a:gd name="adj2"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4" name="Google Shape;2244;p54">
            <a:hlinkClick r:id="rId5" action="ppaction://hlinksldjump"/>
          </p:cNvPr>
          <p:cNvSpPr/>
          <p:nvPr/>
        </p:nvSpPr>
        <p:spPr>
          <a:xfrm>
            <a:off x="279850" y="1405975"/>
            <a:ext cx="165300" cy="165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4">
            <a:hlinkClick r:id="" action="ppaction://noaction"/>
          </p:cNvPr>
          <p:cNvSpPr/>
          <p:nvPr/>
        </p:nvSpPr>
        <p:spPr>
          <a:xfrm>
            <a:off x="279850" y="4302856"/>
            <a:ext cx="165300" cy="165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4">
            <a:hlinkClick r:id="" action="ppaction://noaction"/>
          </p:cNvPr>
          <p:cNvSpPr/>
          <p:nvPr/>
        </p:nvSpPr>
        <p:spPr>
          <a:xfrm>
            <a:off x="-2700" y="3651999"/>
            <a:ext cx="732600" cy="488700"/>
          </a:xfrm>
          <a:prstGeom prst="rect">
            <a:avLst/>
          </a:prstGeom>
          <a:solidFill>
            <a:srgbClr val="FFFFFF"/>
          </a:solidFill>
          <a:ln>
            <a:noFill/>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rgbClr val="393973"/>
              </a:solidFill>
              <a:latin typeface="Bebas Neue"/>
              <a:ea typeface="Bebas Neue"/>
              <a:cs typeface="Bebas Neue"/>
              <a:sym typeface="Bebas Neue"/>
            </a:endParaRPr>
          </a:p>
        </p:txBody>
      </p:sp>
      <p:sp>
        <p:nvSpPr>
          <p:cNvPr id="2247" name="Google Shape;2247;p54"/>
          <p:cNvSpPr/>
          <p:nvPr/>
        </p:nvSpPr>
        <p:spPr>
          <a:xfrm>
            <a:off x="219500" y="3833325"/>
            <a:ext cx="282900" cy="126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600">
                <a:solidFill>
                  <a:srgbClr val="393973"/>
                </a:solidFill>
                <a:latin typeface="Bebas Neue"/>
                <a:ea typeface="Bebas Neue"/>
                <a:cs typeface="Bebas Neue"/>
                <a:sym typeface="Bebas Neue"/>
              </a:rPr>
              <a:t>Fri</a:t>
            </a:r>
            <a:endParaRPr sz="1600">
              <a:solidFill>
                <a:srgbClr val="393973"/>
              </a:solidFill>
              <a:latin typeface="Bebas Neue"/>
              <a:ea typeface="Bebas Neue"/>
              <a:cs typeface="Bebas Neue"/>
              <a:sym typeface="Bebas Neue"/>
            </a:endParaRPr>
          </a:p>
        </p:txBody>
      </p:sp>
      <p:sp>
        <p:nvSpPr>
          <p:cNvPr id="2248" name="Google Shape;2248;p54"/>
          <p:cNvSpPr/>
          <p:nvPr/>
        </p:nvSpPr>
        <p:spPr>
          <a:xfrm>
            <a:off x="-5350" y="4144273"/>
            <a:ext cx="84600" cy="488700"/>
          </a:xfrm>
          <a:prstGeom prst="rect">
            <a:avLst/>
          </a:prstGeom>
          <a:solidFill>
            <a:srgbClr val="F9AEA0"/>
          </a:solidFill>
          <a:ln>
            <a:noFill/>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rgbClr val="FFFFFF"/>
              </a:solidFill>
              <a:latin typeface="Bebas Neue"/>
              <a:ea typeface="Bebas Neue"/>
              <a:cs typeface="Bebas Neue"/>
              <a:sym typeface="Bebas Neue"/>
            </a:endParaRPr>
          </a:p>
        </p:txBody>
      </p:sp>
      <p:grpSp>
        <p:nvGrpSpPr>
          <p:cNvPr id="2249" name="Google Shape;2249;p54"/>
          <p:cNvGrpSpPr/>
          <p:nvPr/>
        </p:nvGrpSpPr>
        <p:grpSpPr>
          <a:xfrm>
            <a:off x="5545631" y="4517945"/>
            <a:ext cx="125930" cy="125934"/>
            <a:chOff x="5545631" y="4517945"/>
            <a:chExt cx="125930" cy="125934"/>
          </a:xfrm>
        </p:grpSpPr>
        <p:sp>
          <p:nvSpPr>
            <p:cNvPr id="2250" name="Google Shape;2250;p54"/>
            <p:cNvSpPr/>
            <p:nvPr/>
          </p:nvSpPr>
          <p:spPr>
            <a:xfrm>
              <a:off x="5545631" y="4517945"/>
              <a:ext cx="125930" cy="125934"/>
            </a:xfrm>
            <a:custGeom>
              <a:avLst/>
              <a:gdLst/>
              <a:ahLst/>
              <a:cxnLst/>
              <a:rect l="l" t="t" r="r" b="b"/>
              <a:pathLst>
                <a:path w="1641" h="1641" extrusionOk="0">
                  <a:moveTo>
                    <a:pt x="819" y="0"/>
                  </a:moveTo>
                  <a:cubicBezTo>
                    <a:pt x="369" y="0"/>
                    <a:pt x="1" y="369"/>
                    <a:pt x="1" y="822"/>
                  </a:cubicBezTo>
                  <a:cubicBezTo>
                    <a:pt x="1" y="1272"/>
                    <a:pt x="369" y="1640"/>
                    <a:pt x="819" y="1640"/>
                  </a:cubicBezTo>
                  <a:cubicBezTo>
                    <a:pt x="1272" y="1640"/>
                    <a:pt x="1641" y="1272"/>
                    <a:pt x="1641" y="822"/>
                  </a:cubicBezTo>
                  <a:cubicBezTo>
                    <a:pt x="1641" y="369"/>
                    <a:pt x="1272" y="0"/>
                    <a:pt x="819"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4"/>
            <p:cNvSpPr/>
            <p:nvPr/>
          </p:nvSpPr>
          <p:spPr>
            <a:xfrm>
              <a:off x="5579909"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8" y="580"/>
                    <a:pt x="748" y="375"/>
                  </a:cubicBezTo>
                  <a:cubicBezTo>
                    <a:pt x="748" y="167"/>
                    <a:pt x="580" y="0"/>
                    <a:pt x="3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mc:Choice xmlns:p14="http://schemas.microsoft.com/office/powerpoint/2010/main" Requires="p14">
          <p:contentPart p14:bwMode="auto" r:id="rId7">
            <p14:nvContentPartPr>
              <p14:cNvPr id="2" name="墨迹 1">
                <a:extLst>
                  <a:ext uri="{FF2B5EF4-FFF2-40B4-BE49-F238E27FC236}">
                    <a16:creationId xmlns:a16="http://schemas.microsoft.com/office/drawing/2014/main" id="{807BB097-68F6-3D4B-8173-3993733DBFDA}"/>
                  </a:ext>
                </a:extLst>
              </p14:cNvPr>
              <p14:cNvContentPartPr/>
              <p14:nvPr/>
            </p14:nvContentPartPr>
            <p14:xfrm>
              <a:off x="7741972" y="489678"/>
              <a:ext cx="723240" cy="157680"/>
            </p14:xfrm>
          </p:contentPart>
        </mc:Choice>
        <mc:Fallback>
          <p:pic>
            <p:nvPicPr>
              <p:cNvPr id="2" name="墨迹 1">
                <a:extLst>
                  <a:ext uri="{FF2B5EF4-FFF2-40B4-BE49-F238E27FC236}">
                    <a16:creationId xmlns:a16="http://schemas.microsoft.com/office/drawing/2014/main" id="{807BB097-68F6-3D4B-8173-3993733DBFDA}"/>
                  </a:ext>
                </a:extLst>
              </p:cNvPr>
              <p:cNvPicPr/>
              <p:nvPr/>
            </p:nvPicPr>
            <p:blipFill>
              <a:blip r:embed="rId8"/>
              <a:stretch>
                <a:fillRect/>
              </a:stretch>
            </p:blipFill>
            <p:spPr>
              <a:xfrm>
                <a:off x="7678972" y="427038"/>
                <a:ext cx="848880" cy="283320"/>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8B95FF"/>
            </a:gs>
            <a:gs pos="100000">
              <a:srgbClr val="5352EE"/>
            </a:gs>
          </a:gsLst>
          <a:lin ang="5400700" scaled="0"/>
        </a:gradFill>
        <a:effectLst/>
      </p:bgPr>
    </p:bg>
    <p:spTree>
      <p:nvGrpSpPr>
        <p:cNvPr id="1" name="Shape 380"/>
        <p:cNvGrpSpPr/>
        <p:nvPr/>
      </p:nvGrpSpPr>
      <p:grpSpPr>
        <a:xfrm>
          <a:off x="0" y="0"/>
          <a:ext cx="0" cy="0"/>
          <a:chOff x="0" y="0"/>
          <a:chExt cx="0" cy="0"/>
        </a:xfrm>
      </p:grpSpPr>
      <p:sp>
        <p:nvSpPr>
          <p:cNvPr id="381" name="Google Shape;381;p26">
            <a:hlinkClick r:id="rId3" action="ppaction://hlinksldjump"/>
          </p:cNvPr>
          <p:cNvSpPr/>
          <p:nvPr/>
        </p:nvSpPr>
        <p:spPr>
          <a:xfrm>
            <a:off x="5110000" y="499775"/>
            <a:ext cx="3342900" cy="1620000"/>
          </a:xfrm>
          <a:prstGeom prst="roundRect">
            <a:avLst>
              <a:gd name="adj" fmla="val 4874"/>
            </a:avLst>
          </a:prstGeom>
          <a:solidFill>
            <a:schemeClr val="lt1"/>
          </a:solidFill>
          <a:ln>
            <a:noFill/>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6">
            <a:hlinkClick r:id="rId4" action="ppaction://hlinksldjump"/>
          </p:cNvPr>
          <p:cNvSpPr/>
          <p:nvPr/>
        </p:nvSpPr>
        <p:spPr>
          <a:xfrm>
            <a:off x="1350300" y="2515300"/>
            <a:ext cx="3342900" cy="1620000"/>
          </a:xfrm>
          <a:prstGeom prst="roundRect">
            <a:avLst>
              <a:gd name="adj" fmla="val 4874"/>
            </a:avLst>
          </a:prstGeom>
          <a:solidFill>
            <a:schemeClr val="lt1"/>
          </a:solidFill>
          <a:ln>
            <a:noFill/>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6">
            <a:hlinkClick r:id="" action="ppaction://noaction"/>
          </p:cNvPr>
          <p:cNvSpPr/>
          <p:nvPr/>
        </p:nvSpPr>
        <p:spPr>
          <a:xfrm>
            <a:off x="5110000" y="2515300"/>
            <a:ext cx="3342900" cy="1620000"/>
          </a:xfrm>
          <a:prstGeom prst="roundRect">
            <a:avLst>
              <a:gd name="adj" fmla="val 4874"/>
            </a:avLst>
          </a:prstGeom>
          <a:solidFill>
            <a:schemeClr val="lt1"/>
          </a:solidFill>
          <a:ln>
            <a:noFill/>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 name="Google Shape;384;p26"/>
          <p:cNvGrpSpPr/>
          <p:nvPr/>
        </p:nvGrpSpPr>
        <p:grpSpPr>
          <a:xfrm>
            <a:off x="219300" y="499775"/>
            <a:ext cx="283200" cy="194475"/>
            <a:chOff x="-807400" y="499775"/>
            <a:chExt cx="283200" cy="194475"/>
          </a:xfrm>
        </p:grpSpPr>
        <p:cxnSp>
          <p:nvCxnSpPr>
            <p:cNvPr id="385" name="Google Shape;385;p26"/>
            <p:cNvCxnSpPr/>
            <p:nvPr/>
          </p:nvCxnSpPr>
          <p:spPr>
            <a:xfrm>
              <a:off x="-807400" y="499775"/>
              <a:ext cx="283200" cy="0"/>
            </a:xfrm>
            <a:prstGeom prst="straightConnector1">
              <a:avLst/>
            </a:prstGeom>
            <a:noFill/>
            <a:ln w="19050" cap="flat" cmpd="sng">
              <a:solidFill>
                <a:schemeClr val="accent4"/>
              </a:solidFill>
              <a:prstDash val="solid"/>
              <a:round/>
              <a:headEnd type="none" w="med" len="med"/>
              <a:tailEnd type="none" w="med" len="med"/>
            </a:ln>
          </p:spPr>
        </p:cxnSp>
        <p:cxnSp>
          <p:nvCxnSpPr>
            <p:cNvPr id="386" name="Google Shape;386;p26"/>
            <p:cNvCxnSpPr/>
            <p:nvPr/>
          </p:nvCxnSpPr>
          <p:spPr>
            <a:xfrm>
              <a:off x="-807400" y="597013"/>
              <a:ext cx="283200" cy="0"/>
            </a:xfrm>
            <a:prstGeom prst="straightConnector1">
              <a:avLst/>
            </a:prstGeom>
            <a:noFill/>
            <a:ln w="19050" cap="flat" cmpd="sng">
              <a:solidFill>
                <a:schemeClr val="accent4"/>
              </a:solidFill>
              <a:prstDash val="solid"/>
              <a:round/>
              <a:headEnd type="none" w="med" len="med"/>
              <a:tailEnd type="none" w="med" len="med"/>
            </a:ln>
          </p:spPr>
        </p:cxnSp>
        <p:cxnSp>
          <p:nvCxnSpPr>
            <p:cNvPr id="387" name="Google Shape;387;p26"/>
            <p:cNvCxnSpPr/>
            <p:nvPr/>
          </p:nvCxnSpPr>
          <p:spPr>
            <a:xfrm>
              <a:off x="-807400" y="694250"/>
              <a:ext cx="283200" cy="0"/>
            </a:xfrm>
            <a:prstGeom prst="straightConnector1">
              <a:avLst/>
            </a:prstGeom>
            <a:noFill/>
            <a:ln w="19050" cap="flat" cmpd="sng">
              <a:solidFill>
                <a:schemeClr val="accent4"/>
              </a:solidFill>
              <a:prstDash val="solid"/>
              <a:round/>
              <a:headEnd type="none" w="med" len="med"/>
              <a:tailEnd type="none" w="med" len="med"/>
            </a:ln>
          </p:spPr>
        </p:cxnSp>
      </p:grpSp>
      <p:sp>
        <p:nvSpPr>
          <p:cNvPr id="388" name="Google Shape;388;p26">
            <a:hlinkClick r:id="rId5" action="ppaction://hlinksldjump"/>
          </p:cNvPr>
          <p:cNvSpPr/>
          <p:nvPr/>
        </p:nvSpPr>
        <p:spPr>
          <a:xfrm>
            <a:off x="1350300" y="499775"/>
            <a:ext cx="3342900" cy="1620000"/>
          </a:xfrm>
          <a:prstGeom prst="roundRect">
            <a:avLst>
              <a:gd name="adj" fmla="val 4874"/>
            </a:avLst>
          </a:prstGeom>
          <a:solidFill>
            <a:schemeClr val="lt1"/>
          </a:solidFill>
          <a:ln>
            <a:noFill/>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6"/>
          <p:cNvSpPr txBox="1">
            <a:spLocks noGrp="1"/>
          </p:cNvSpPr>
          <p:nvPr>
            <p:ph type="subTitle" idx="1"/>
          </p:nvPr>
        </p:nvSpPr>
        <p:spPr>
          <a:xfrm flipH="1">
            <a:off x="1679675" y="1472775"/>
            <a:ext cx="2684400" cy="588000"/>
          </a:xfrm>
          <a:prstGeom prst="rect">
            <a:avLst/>
          </a:prstGeom>
        </p:spPr>
        <p:txBody>
          <a:bodyPr spcFirstLastPara="1" wrap="square" lIns="91425" tIns="91425" rIns="91425" bIns="91425" anchor="t" anchorCtr="0">
            <a:noAutofit/>
          </a:bodyPr>
          <a:lstStyle/>
          <a:p>
            <a:pPr marL="0" lvl="0" indent="0"/>
            <a:r>
              <a:rPr lang="en" dirty="0">
                <a:solidFill>
                  <a:schemeClr val="accent4"/>
                </a:solidFill>
              </a:rPr>
              <a:t>Technology used</a:t>
            </a:r>
            <a:endParaRPr dirty="0">
              <a:solidFill>
                <a:schemeClr val="accent4"/>
              </a:solidFill>
            </a:endParaRPr>
          </a:p>
        </p:txBody>
      </p:sp>
      <p:sp>
        <p:nvSpPr>
          <p:cNvPr id="390" name="Google Shape;390;p26"/>
          <p:cNvSpPr txBox="1">
            <a:spLocks noGrp="1"/>
          </p:cNvSpPr>
          <p:nvPr>
            <p:ph type="subTitle" idx="5"/>
          </p:nvPr>
        </p:nvSpPr>
        <p:spPr>
          <a:xfrm flipH="1">
            <a:off x="5439250" y="1472775"/>
            <a:ext cx="2684400" cy="588000"/>
          </a:xfrm>
          <a:prstGeom prst="rect">
            <a:avLst/>
          </a:prstGeom>
        </p:spPr>
        <p:txBody>
          <a:bodyPr spcFirstLastPara="1" wrap="square" lIns="91425" tIns="91425" rIns="91425" bIns="91425" anchor="t" anchorCtr="0">
            <a:noAutofit/>
          </a:bodyPr>
          <a:lstStyle/>
          <a:p>
            <a:pPr marL="0" lvl="0" indent="0"/>
            <a:r>
              <a:rPr lang="en" dirty="0">
                <a:solidFill>
                  <a:schemeClr val="accent4"/>
                </a:solidFill>
              </a:rPr>
              <a:t>Operating instructions</a:t>
            </a:r>
            <a:endParaRPr dirty="0">
              <a:solidFill>
                <a:schemeClr val="accent4"/>
              </a:solidFill>
            </a:endParaRPr>
          </a:p>
        </p:txBody>
      </p:sp>
      <p:sp>
        <p:nvSpPr>
          <p:cNvPr id="391" name="Google Shape;391;p26"/>
          <p:cNvSpPr txBox="1">
            <a:spLocks noGrp="1"/>
          </p:cNvSpPr>
          <p:nvPr>
            <p:ph type="subTitle" idx="6"/>
          </p:nvPr>
        </p:nvSpPr>
        <p:spPr>
          <a:xfrm flipH="1">
            <a:off x="1679550" y="3492900"/>
            <a:ext cx="2684400" cy="588000"/>
          </a:xfrm>
          <a:prstGeom prst="rect">
            <a:avLst/>
          </a:prstGeom>
        </p:spPr>
        <p:txBody>
          <a:bodyPr spcFirstLastPara="1" wrap="square" lIns="91425" tIns="91425" rIns="91425" bIns="91425" anchor="t" anchorCtr="0">
            <a:noAutofit/>
          </a:bodyPr>
          <a:lstStyle/>
          <a:p>
            <a:pPr marL="0" lvl="0" indent="0"/>
            <a:r>
              <a:rPr lang="en" dirty="0">
                <a:solidFill>
                  <a:schemeClr val="accent4"/>
                </a:solidFill>
              </a:rPr>
              <a:t>Code description</a:t>
            </a:r>
            <a:endParaRPr dirty="0">
              <a:solidFill>
                <a:schemeClr val="accent4"/>
              </a:solidFill>
            </a:endParaRPr>
          </a:p>
        </p:txBody>
      </p:sp>
      <p:sp>
        <p:nvSpPr>
          <p:cNvPr id="392" name="Google Shape;392;p26"/>
          <p:cNvSpPr txBox="1">
            <a:spLocks noGrp="1"/>
          </p:cNvSpPr>
          <p:nvPr>
            <p:ph type="subTitle" idx="7"/>
          </p:nvPr>
        </p:nvSpPr>
        <p:spPr>
          <a:xfrm flipH="1">
            <a:off x="5439250" y="3492900"/>
            <a:ext cx="2684400" cy="588000"/>
          </a:xfrm>
          <a:prstGeom prst="rect">
            <a:avLst/>
          </a:prstGeom>
        </p:spPr>
        <p:txBody>
          <a:bodyPr spcFirstLastPara="1" wrap="square" lIns="91425" tIns="91425" rIns="91425" bIns="91425" anchor="t" anchorCtr="0">
            <a:noAutofit/>
          </a:bodyPr>
          <a:lstStyle/>
          <a:p>
            <a:pPr marL="0" lvl="0" indent="0"/>
            <a:r>
              <a:rPr lang="en" dirty="0">
                <a:solidFill>
                  <a:schemeClr val="accent4"/>
                </a:solidFill>
              </a:rPr>
              <a:t>Feelings and experience</a:t>
            </a:r>
            <a:endParaRPr dirty="0">
              <a:solidFill>
                <a:schemeClr val="accent4"/>
              </a:solidFill>
            </a:endParaRPr>
          </a:p>
        </p:txBody>
      </p:sp>
      <p:grpSp>
        <p:nvGrpSpPr>
          <p:cNvPr id="393" name="Google Shape;393;p26"/>
          <p:cNvGrpSpPr/>
          <p:nvPr/>
        </p:nvGrpSpPr>
        <p:grpSpPr>
          <a:xfrm>
            <a:off x="2779862" y="2626171"/>
            <a:ext cx="483770" cy="483770"/>
            <a:chOff x="2661875" y="2574738"/>
            <a:chExt cx="618000" cy="618000"/>
          </a:xfrm>
        </p:grpSpPr>
        <p:sp>
          <p:nvSpPr>
            <p:cNvPr id="394" name="Google Shape;394;p26"/>
            <p:cNvSpPr/>
            <p:nvPr/>
          </p:nvSpPr>
          <p:spPr>
            <a:xfrm>
              <a:off x="2661875" y="2574738"/>
              <a:ext cx="618000" cy="618000"/>
            </a:xfrm>
            <a:prstGeom prst="ellipse">
              <a:avLst/>
            </a:prstGeom>
            <a:solidFill>
              <a:schemeClr val="accent3"/>
            </a:solidFill>
            <a:ln>
              <a:noFill/>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 name="Google Shape;395;p26"/>
            <p:cNvGrpSpPr/>
            <p:nvPr/>
          </p:nvGrpSpPr>
          <p:grpSpPr>
            <a:xfrm>
              <a:off x="2793803" y="2707799"/>
              <a:ext cx="354145" cy="351869"/>
              <a:chOff x="3514900" y="1489020"/>
              <a:chExt cx="354145" cy="351869"/>
            </a:xfrm>
          </p:grpSpPr>
          <p:sp>
            <p:nvSpPr>
              <p:cNvPr id="396" name="Google Shape;396;p26"/>
              <p:cNvSpPr/>
              <p:nvPr/>
            </p:nvSpPr>
            <p:spPr>
              <a:xfrm>
                <a:off x="3514900" y="1489020"/>
                <a:ext cx="354145" cy="351869"/>
              </a:xfrm>
              <a:custGeom>
                <a:avLst/>
                <a:gdLst/>
                <a:ahLst/>
                <a:cxnLst/>
                <a:rect l="l" t="t" r="r" b="b"/>
                <a:pathLst>
                  <a:path w="23653" h="23501" extrusionOk="0">
                    <a:moveTo>
                      <a:pt x="19698" y="1"/>
                    </a:moveTo>
                    <a:cubicBezTo>
                      <a:pt x="19495" y="1"/>
                      <a:pt x="19290" y="80"/>
                      <a:pt x="19133" y="237"/>
                    </a:cubicBezTo>
                    <a:lnTo>
                      <a:pt x="316" y="19075"/>
                    </a:lnTo>
                    <a:cubicBezTo>
                      <a:pt x="0" y="19369"/>
                      <a:pt x="0" y="19874"/>
                      <a:pt x="316" y="20168"/>
                    </a:cubicBezTo>
                    <a:lnTo>
                      <a:pt x="3406" y="23280"/>
                    </a:lnTo>
                    <a:cubicBezTo>
                      <a:pt x="3564" y="23427"/>
                      <a:pt x="3764" y="23501"/>
                      <a:pt x="3964" y="23501"/>
                    </a:cubicBezTo>
                    <a:cubicBezTo>
                      <a:pt x="4163" y="23501"/>
                      <a:pt x="4363" y="23427"/>
                      <a:pt x="4521" y="23280"/>
                    </a:cubicBezTo>
                    <a:lnTo>
                      <a:pt x="23358" y="4442"/>
                    </a:lnTo>
                    <a:cubicBezTo>
                      <a:pt x="23653" y="4148"/>
                      <a:pt x="23653" y="3643"/>
                      <a:pt x="23358" y="3328"/>
                    </a:cubicBezTo>
                    <a:lnTo>
                      <a:pt x="20247" y="237"/>
                    </a:lnTo>
                    <a:cubicBezTo>
                      <a:pt x="20100" y="80"/>
                      <a:pt x="19900" y="1"/>
                      <a:pt x="196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6"/>
              <p:cNvSpPr/>
              <p:nvPr/>
            </p:nvSpPr>
            <p:spPr>
              <a:xfrm>
                <a:off x="3619094" y="1759498"/>
                <a:ext cx="24570" cy="24884"/>
              </a:xfrm>
              <a:custGeom>
                <a:avLst/>
                <a:gdLst/>
                <a:ahLst/>
                <a:cxnLst/>
                <a:rect l="l" t="t" r="r" b="b"/>
                <a:pathLst>
                  <a:path w="1641" h="1662" extrusionOk="0">
                    <a:moveTo>
                      <a:pt x="526" y="1"/>
                    </a:moveTo>
                    <a:lnTo>
                      <a:pt x="1" y="548"/>
                    </a:lnTo>
                    <a:lnTo>
                      <a:pt x="1115" y="1662"/>
                    </a:lnTo>
                    <a:lnTo>
                      <a:pt x="1640" y="1136"/>
                    </a:lnTo>
                    <a:lnTo>
                      <a:pt x="526" y="1"/>
                    </a:lnTo>
                    <a:close/>
                  </a:path>
                </a:pathLst>
              </a:custGeom>
              <a:solidFill>
                <a:srgbClr val="788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6"/>
              <p:cNvSpPr/>
              <p:nvPr/>
            </p:nvSpPr>
            <p:spPr>
              <a:xfrm>
                <a:off x="3623181" y="1722052"/>
                <a:ext cx="41249" cy="41249"/>
              </a:xfrm>
              <a:custGeom>
                <a:avLst/>
                <a:gdLst/>
                <a:ahLst/>
                <a:cxnLst/>
                <a:rect l="l" t="t" r="r" b="b"/>
                <a:pathLst>
                  <a:path w="2755" h="2755" extrusionOk="0">
                    <a:moveTo>
                      <a:pt x="526" y="0"/>
                    </a:moveTo>
                    <a:lnTo>
                      <a:pt x="1" y="526"/>
                    </a:lnTo>
                    <a:lnTo>
                      <a:pt x="2229" y="2754"/>
                    </a:lnTo>
                    <a:lnTo>
                      <a:pt x="2755" y="2229"/>
                    </a:lnTo>
                    <a:lnTo>
                      <a:pt x="526" y="0"/>
                    </a:lnTo>
                    <a:close/>
                  </a:path>
                </a:pathLst>
              </a:custGeom>
              <a:solidFill>
                <a:srgbClr val="788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6"/>
              <p:cNvSpPr/>
              <p:nvPr/>
            </p:nvSpPr>
            <p:spPr>
              <a:xfrm>
                <a:off x="3560536" y="1784682"/>
                <a:ext cx="41264" cy="41579"/>
              </a:xfrm>
              <a:custGeom>
                <a:avLst/>
                <a:gdLst/>
                <a:ahLst/>
                <a:cxnLst/>
                <a:rect l="l" t="t" r="r" b="b"/>
                <a:pathLst>
                  <a:path w="2756" h="2777" extrusionOk="0">
                    <a:moveTo>
                      <a:pt x="527" y="1"/>
                    </a:moveTo>
                    <a:lnTo>
                      <a:pt x="1" y="548"/>
                    </a:lnTo>
                    <a:lnTo>
                      <a:pt x="2230" y="2776"/>
                    </a:lnTo>
                    <a:lnTo>
                      <a:pt x="2755" y="2251"/>
                    </a:lnTo>
                    <a:lnTo>
                      <a:pt x="527" y="1"/>
                    </a:lnTo>
                    <a:close/>
                  </a:path>
                </a:pathLst>
              </a:custGeom>
              <a:solidFill>
                <a:srgbClr val="788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6"/>
              <p:cNvSpPr/>
              <p:nvPr/>
            </p:nvSpPr>
            <p:spPr>
              <a:xfrm>
                <a:off x="3660957" y="1717635"/>
                <a:ext cx="24570" cy="24884"/>
              </a:xfrm>
              <a:custGeom>
                <a:avLst/>
                <a:gdLst/>
                <a:ahLst/>
                <a:cxnLst/>
                <a:rect l="l" t="t" r="r" b="b"/>
                <a:pathLst>
                  <a:path w="1641" h="1662" extrusionOk="0">
                    <a:moveTo>
                      <a:pt x="526" y="1"/>
                    </a:moveTo>
                    <a:lnTo>
                      <a:pt x="1" y="547"/>
                    </a:lnTo>
                    <a:lnTo>
                      <a:pt x="1115" y="1662"/>
                    </a:lnTo>
                    <a:lnTo>
                      <a:pt x="1641" y="1136"/>
                    </a:lnTo>
                    <a:lnTo>
                      <a:pt x="526" y="1"/>
                    </a:lnTo>
                    <a:close/>
                  </a:path>
                </a:pathLst>
              </a:custGeom>
              <a:solidFill>
                <a:srgbClr val="788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6"/>
              <p:cNvSpPr/>
              <p:nvPr/>
            </p:nvSpPr>
            <p:spPr>
              <a:xfrm>
                <a:off x="3681739" y="1696868"/>
                <a:ext cx="24570" cy="24555"/>
              </a:xfrm>
              <a:custGeom>
                <a:avLst/>
                <a:gdLst/>
                <a:ahLst/>
                <a:cxnLst/>
                <a:rect l="l" t="t" r="r" b="b"/>
                <a:pathLst>
                  <a:path w="1641" h="1640" extrusionOk="0">
                    <a:moveTo>
                      <a:pt x="526" y="0"/>
                    </a:moveTo>
                    <a:lnTo>
                      <a:pt x="0" y="526"/>
                    </a:lnTo>
                    <a:lnTo>
                      <a:pt x="1115" y="1640"/>
                    </a:lnTo>
                    <a:lnTo>
                      <a:pt x="1640" y="1114"/>
                    </a:lnTo>
                    <a:lnTo>
                      <a:pt x="526" y="0"/>
                    </a:lnTo>
                    <a:close/>
                  </a:path>
                </a:pathLst>
              </a:custGeom>
              <a:solidFill>
                <a:srgbClr val="88A1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6"/>
              <p:cNvSpPr/>
              <p:nvPr/>
            </p:nvSpPr>
            <p:spPr>
              <a:xfrm>
                <a:off x="3686141" y="1659092"/>
                <a:ext cx="41249" cy="41564"/>
              </a:xfrm>
              <a:custGeom>
                <a:avLst/>
                <a:gdLst/>
                <a:ahLst/>
                <a:cxnLst/>
                <a:rect l="l" t="t" r="r" b="b"/>
                <a:pathLst>
                  <a:path w="2755" h="2776" extrusionOk="0">
                    <a:moveTo>
                      <a:pt x="526" y="0"/>
                    </a:moveTo>
                    <a:lnTo>
                      <a:pt x="1" y="547"/>
                    </a:lnTo>
                    <a:lnTo>
                      <a:pt x="2229" y="2775"/>
                    </a:lnTo>
                    <a:lnTo>
                      <a:pt x="2755" y="2250"/>
                    </a:lnTo>
                    <a:lnTo>
                      <a:pt x="526" y="0"/>
                    </a:lnTo>
                    <a:close/>
                  </a:path>
                </a:pathLst>
              </a:custGeom>
              <a:solidFill>
                <a:srgbClr val="88A1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6"/>
              <p:cNvSpPr/>
              <p:nvPr/>
            </p:nvSpPr>
            <p:spPr>
              <a:xfrm>
                <a:off x="3723602" y="1654990"/>
                <a:ext cx="24884" cy="24570"/>
              </a:xfrm>
              <a:custGeom>
                <a:avLst/>
                <a:gdLst/>
                <a:ahLst/>
                <a:cxnLst/>
                <a:rect l="l" t="t" r="r" b="b"/>
                <a:pathLst>
                  <a:path w="1662" h="1641" extrusionOk="0">
                    <a:moveTo>
                      <a:pt x="526" y="1"/>
                    </a:moveTo>
                    <a:lnTo>
                      <a:pt x="1" y="526"/>
                    </a:lnTo>
                    <a:lnTo>
                      <a:pt x="1115" y="1641"/>
                    </a:lnTo>
                    <a:lnTo>
                      <a:pt x="1662" y="1115"/>
                    </a:lnTo>
                    <a:lnTo>
                      <a:pt x="526"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6"/>
              <p:cNvSpPr/>
              <p:nvPr/>
            </p:nvSpPr>
            <p:spPr>
              <a:xfrm>
                <a:off x="3744698" y="1633909"/>
                <a:ext cx="24570" cy="24884"/>
              </a:xfrm>
              <a:custGeom>
                <a:avLst/>
                <a:gdLst/>
                <a:ahLst/>
                <a:cxnLst/>
                <a:rect l="l" t="t" r="r" b="b"/>
                <a:pathLst>
                  <a:path w="1641" h="1662" extrusionOk="0">
                    <a:moveTo>
                      <a:pt x="526" y="0"/>
                    </a:moveTo>
                    <a:lnTo>
                      <a:pt x="0" y="547"/>
                    </a:lnTo>
                    <a:lnTo>
                      <a:pt x="1115" y="1661"/>
                    </a:lnTo>
                    <a:lnTo>
                      <a:pt x="1640" y="1115"/>
                    </a:lnTo>
                    <a:lnTo>
                      <a:pt x="526" y="0"/>
                    </a:lnTo>
                    <a:close/>
                  </a:path>
                </a:pathLst>
              </a:custGeom>
              <a:solidFill>
                <a:srgbClr val="788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6"/>
              <p:cNvSpPr/>
              <p:nvPr/>
            </p:nvSpPr>
            <p:spPr>
              <a:xfrm>
                <a:off x="3748786" y="1596447"/>
                <a:ext cx="41564" cy="41249"/>
              </a:xfrm>
              <a:custGeom>
                <a:avLst/>
                <a:gdLst/>
                <a:ahLst/>
                <a:cxnLst/>
                <a:rect l="l" t="t" r="r" b="b"/>
                <a:pathLst>
                  <a:path w="2776" h="2755" extrusionOk="0">
                    <a:moveTo>
                      <a:pt x="526" y="0"/>
                    </a:moveTo>
                    <a:lnTo>
                      <a:pt x="1" y="526"/>
                    </a:lnTo>
                    <a:lnTo>
                      <a:pt x="2229" y="2755"/>
                    </a:lnTo>
                    <a:lnTo>
                      <a:pt x="2776" y="2229"/>
                    </a:lnTo>
                    <a:lnTo>
                      <a:pt x="526" y="0"/>
                    </a:lnTo>
                    <a:close/>
                  </a:path>
                </a:pathLst>
              </a:custGeom>
              <a:solidFill>
                <a:srgbClr val="788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6"/>
              <p:cNvSpPr/>
              <p:nvPr/>
            </p:nvSpPr>
            <p:spPr>
              <a:xfrm>
                <a:off x="3786561" y="1592030"/>
                <a:ext cx="24570" cy="24884"/>
              </a:xfrm>
              <a:custGeom>
                <a:avLst/>
                <a:gdLst/>
                <a:ahLst/>
                <a:cxnLst/>
                <a:rect l="l" t="t" r="r" b="b"/>
                <a:pathLst>
                  <a:path w="1641" h="1662" extrusionOk="0">
                    <a:moveTo>
                      <a:pt x="526" y="1"/>
                    </a:moveTo>
                    <a:lnTo>
                      <a:pt x="0" y="548"/>
                    </a:lnTo>
                    <a:lnTo>
                      <a:pt x="1115" y="1662"/>
                    </a:lnTo>
                    <a:lnTo>
                      <a:pt x="1640" y="1136"/>
                    </a:lnTo>
                    <a:lnTo>
                      <a:pt x="526" y="1"/>
                    </a:lnTo>
                    <a:close/>
                  </a:path>
                </a:pathLst>
              </a:custGeom>
              <a:solidFill>
                <a:srgbClr val="788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6"/>
              <p:cNvSpPr/>
              <p:nvPr/>
            </p:nvSpPr>
            <p:spPr>
              <a:xfrm>
                <a:off x="3807343" y="1571264"/>
                <a:ext cx="24869" cy="24570"/>
              </a:xfrm>
              <a:custGeom>
                <a:avLst/>
                <a:gdLst/>
                <a:ahLst/>
                <a:cxnLst/>
                <a:rect l="l" t="t" r="r" b="b"/>
                <a:pathLst>
                  <a:path w="1661" h="1641" extrusionOk="0">
                    <a:moveTo>
                      <a:pt x="526" y="0"/>
                    </a:moveTo>
                    <a:lnTo>
                      <a:pt x="0" y="526"/>
                    </a:lnTo>
                    <a:lnTo>
                      <a:pt x="1114" y="1640"/>
                    </a:lnTo>
                    <a:lnTo>
                      <a:pt x="1661" y="1115"/>
                    </a:lnTo>
                    <a:lnTo>
                      <a:pt x="526" y="0"/>
                    </a:lnTo>
                    <a:close/>
                  </a:path>
                </a:pathLst>
              </a:custGeom>
              <a:solidFill>
                <a:srgbClr val="788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6"/>
              <p:cNvSpPr/>
              <p:nvPr/>
            </p:nvSpPr>
            <p:spPr>
              <a:xfrm>
                <a:off x="3811745" y="1533488"/>
                <a:ext cx="41249" cy="41564"/>
              </a:xfrm>
              <a:custGeom>
                <a:avLst/>
                <a:gdLst/>
                <a:ahLst/>
                <a:cxnLst/>
                <a:rect l="l" t="t" r="r" b="b"/>
                <a:pathLst>
                  <a:path w="2755" h="2776" extrusionOk="0">
                    <a:moveTo>
                      <a:pt x="526" y="0"/>
                    </a:moveTo>
                    <a:lnTo>
                      <a:pt x="0" y="526"/>
                    </a:lnTo>
                    <a:lnTo>
                      <a:pt x="2229" y="2776"/>
                    </a:lnTo>
                    <a:lnTo>
                      <a:pt x="2755" y="2229"/>
                    </a:lnTo>
                    <a:lnTo>
                      <a:pt x="526" y="0"/>
                    </a:lnTo>
                    <a:close/>
                  </a:path>
                </a:pathLst>
              </a:custGeom>
              <a:solidFill>
                <a:srgbClr val="788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6"/>
              <p:cNvSpPr/>
              <p:nvPr/>
            </p:nvSpPr>
            <p:spPr>
              <a:xfrm>
                <a:off x="3597998" y="1780594"/>
                <a:ext cx="24570" cy="24570"/>
              </a:xfrm>
              <a:custGeom>
                <a:avLst/>
                <a:gdLst/>
                <a:ahLst/>
                <a:cxnLst/>
                <a:rect l="l" t="t" r="r" b="b"/>
                <a:pathLst>
                  <a:path w="1641" h="1641" extrusionOk="0">
                    <a:moveTo>
                      <a:pt x="526" y="1"/>
                    </a:moveTo>
                    <a:lnTo>
                      <a:pt x="1" y="526"/>
                    </a:lnTo>
                    <a:lnTo>
                      <a:pt x="1115" y="1640"/>
                    </a:lnTo>
                    <a:lnTo>
                      <a:pt x="1641" y="1115"/>
                    </a:lnTo>
                    <a:lnTo>
                      <a:pt x="526" y="1"/>
                    </a:lnTo>
                    <a:close/>
                  </a:path>
                </a:pathLst>
              </a:custGeom>
              <a:solidFill>
                <a:srgbClr val="788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6"/>
              <p:cNvSpPr/>
              <p:nvPr/>
            </p:nvSpPr>
            <p:spPr>
              <a:xfrm>
                <a:off x="3623181" y="1625090"/>
                <a:ext cx="108940" cy="108925"/>
              </a:xfrm>
              <a:custGeom>
                <a:avLst/>
                <a:gdLst/>
                <a:ahLst/>
                <a:cxnLst/>
                <a:rect l="l" t="t" r="r" b="b"/>
                <a:pathLst>
                  <a:path w="7276" h="7275" extrusionOk="0">
                    <a:moveTo>
                      <a:pt x="3070" y="1"/>
                    </a:moveTo>
                    <a:lnTo>
                      <a:pt x="1" y="3049"/>
                    </a:lnTo>
                    <a:lnTo>
                      <a:pt x="4206" y="7275"/>
                    </a:lnTo>
                    <a:lnTo>
                      <a:pt x="7275" y="4205"/>
                    </a:lnTo>
                    <a:lnTo>
                      <a:pt x="3070" y="1"/>
                    </a:lnTo>
                    <a:close/>
                  </a:path>
                </a:pathLst>
              </a:custGeom>
              <a:solidFill>
                <a:srgbClr val="5352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6"/>
              <p:cNvSpPr/>
              <p:nvPr/>
            </p:nvSpPr>
            <p:spPr>
              <a:xfrm>
                <a:off x="3517416" y="1493826"/>
                <a:ext cx="316698" cy="313225"/>
              </a:xfrm>
              <a:custGeom>
                <a:avLst/>
                <a:gdLst/>
                <a:ahLst/>
                <a:cxnLst/>
                <a:rect l="l" t="t" r="r" b="b"/>
                <a:pathLst>
                  <a:path w="21152" h="20920" extrusionOk="0">
                    <a:moveTo>
                      <a:pt x="2387" y="0"/>
                    </a:moveTo>
                    <a:cubicBezTo>
                      <a:pt x="1835" y="0"/>
                      <a:pt x="1283" y="211"/>
                      <a:pt x="863" y="631"/>
                    </a:cubicBezTo>
                    <a:cubicBezTo>
                      <a:pt x="1" y="1472"/>
                      <a:pt x="1" y="2839"/>
                      <a:pt x="863" y="3701"/>
                    </a:cubicBezTo>
                    <a:lnTo>
                      <a:pt x="18082" y="20920"/>
                    </a:lnTo>
                    <a:lnTo>
                      <a:pt x="21151" y="17871"/>
                    </a:lnTo>
                    <a:lnTo>
                      <a:pt x="3911" y="631"/>
                    </a:lnTo>
                    <a:cubicBezTo>
                      <a:pt x="3491" y="211"/>
                      <a:pt x="2939" y="0"/>
                      <a:pt x="2387" y="0"/>
                    </a:cubicBezTo>
                    <a:close/>
                  </a:path>
                </a:pathLst>
              </a:custGeom>
              <a:solidFill>
                <a:srgbClr val="788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6"/>
              <p:cNvSpPr/>
              <p:nvPr/>
            </p:nvSpPr>
            <p:spPr>
              <a:xfrm>
                <a:off x="3788133" y="1761399"/>
                <a:ext cx="73230" cy="72287"/>
              </a:xfrm>
              <a:custGeom>
                <a:avLst/>
                <a:gdLst/>
                <a:ahLst/>
                <a:cxnLst/>
                <a:rect l="l" t="t" r="r" b="b"/>
                <a:pathLst>
                  <a:path w="4891" h="4828" extrusionOk="0">
                    <a:moveTo>
                      <a:pt x="3070" y="0"/>
                    </a:moveTo>
                    <a:lnTo>
                      <a:pt x="1" y="3049"/>
                    </a:lnTo>
                    <a:lnTo>
                      <a:pt x="4521" y="4815"/>
                    </a:lnTo>
                    <a:cubicBezTo>
                      <a:pt x="4546" y="4823"/>
                      <a:pt x="4572" y="4827"/>
                      <a:pt x="4597" y="4827"/>
                    </a:cubicBezTo>
                    <a:cubicBezTo>
                      <a:pt x="4756" y="4827"/>
                      <a:pt x="4891" y="4666"/>
                      <a:pt x="4836" y="4520"/>
                    </a:cubicBezTo>
                    <a:lnTo>
                      <a:pt x="3070" y="0"/>
                    </a:ln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6"/>
              <p:cNvSpPr/>
              <p:nvPr/>
            </p:nvSpPr>
            <p:spPr>
              <a:xfrm>
                <a:off x="3822136" y="1761399"/>
                <a:ext cx="39198" cy="72407"/>
              </a:xfrm>
              <a:custGeom>
                <a:avLst/>
                <a:gdLst/>
                <a:ahLst/>
                <a:cxnLst/>
                <a:rect l="l" t="t" r="r" b="b"/>
                <a:pathLst>
                  <a:path w="2618" h="4836" extrusionOk="0">
                    <a:moveTo>
                      <a:pt x="799" y="0"/>
                    </a:moveTo>
                    <a:lnTo>
                      <a:pt x="0" y="778"/>
                    </a:lnTo>
                    <a:lnTo>
                      <a:pt x="1451" y="4499"/>
                    </a:lnTo>
                    <a:lnTo>
                      <a:pt x="2250" y="4815"/>
                    </a:lnTo>
                    <a:cubicBezTo>
                      <a:pt x="2282" y="4829"/>
                      <a:pt x="2313" y="4835"/>
                      <a:pt x="2344" y="4835"/>
                    </a:cubicBezTo>
                    <a:cubicBezTo>
                      <a:pt x="2495" y="4835"/>
                      <a:pt x="2618" y="4678"/>
                      <a:pt x="2565" y="4520"/>
                    </a:cubicBezTo>
                    <a:lnTo>
                      <a:pt x="799" y="0"/>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6"/>
              <p:cNvSpPr/>
              <p:nvPr/>
            </p:nvSpPr>
            <p:spPr>
              <a:xfrm>
                <a:off x="3541656" y="1493781"/>
                <a:ext cx="292458" cy="313270"/>
              </a:xfrm>
              <a:custGeom>
                <a:avLst/>
                <a:gdLst/>
                <a:ahLst/>
                <a:cxnLst/>
                <a:rect l="l" t="t" r="r" b="b"/>
                <a:pathLst>
                  <a:path w="19533" h="20923" extrusionOk="0">
                    <a:moveTo>
                      <a:pt x="789" y="0"/>
                    </a:moveTo>
                    <a:cubicBezTo>
                      <a:pt x="524" y="0"/>
                      <a:pt x="257" y="49"/>
                      <a:pt x="1" y="151"/>
                    </a:cubicBezTo>
                    <a:cubicBezTo>
                      <a:pt x="295" y="256"/>
                      <a:pt x="547" y="424"/>
                      <a:pt x="778" y="634"/>
                    </a:cubicBezTo>
                    <a:lnTo>
                      <a:pt x="15706" y="15561"/>
                    </a:lnTo>
                    <a:cubicBezTo>
                      <a:pt x="16967" y="16844"/>
                      <a:pt x="16967" y="18904"/>
                      <a:pt x="15706" y="20166"/>
                    </a:cubicBezTo>
                    <a:lnTo>
                      <a:pt x="16463" y="20923"/>
                    </a:lnTo>
                    <a:lnTo>
                      <a:pt x="19532" y="17874"/>
                    </a:lnTo>
                    <a:lnTo>
                      <a:pt x="2292" y="634"/>
                    </a:lnTo>
                    <a:cubicBezTo>
                      <a:pt x="1893" y="220"/>
                      <a:pt x="1348" y="0"/>
                      <a:pt x="789" y="0"/>
                    </a:cubicBezTo>
                    <a:close/>
                  </a:path>
                </a:pathLst>
              </a:custGeom>
              <a:solidFill>
                <a:srgbClr val="5352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6"/>
              <p:cNvSpPr/>
              <p:nvPr/>
            </p:nvSpPr>
            <p:spPr>
              <a:xfrm>
                <a:off x="3834728" y="1807979"/>
                <a:ext cx="26636" cy="25708"/>
              </a:xfrm>
              <a:custGeom>
                <a:avLst/>
                <a:gdLst/>
                <a:ahLst/>
                <a:cxnLst/>
                <a:rect l="l" t="t" r="r" b="b"/>
                <a:pathLst>
                  <a:path w="1779" h="1717" extrusionOk="0">
                    <a:moveTo>
                      <a:pt x="1157" y="1"/>
                    </a:moveTo>
                    <a:lnTo>
                      <a:pt x="0" y="1157"/>
                    </a:lnTo>
                    <a:lnTo>
                      <a:pt x="1409" y="1704"/>
                    </a:lnTo>
                    <a:cubicBezTo>
                      <a:pt x="1434" y="1712"/>
                      <a:pt x="1460" y="1716"/>
                      <a:pt x="1485" y="1716"/>
                    </a:cubicBezTo>
                    <a:cubicBezTo>
                      <a:pt x="1644" y="1716"/>
                      <a:pt x="1779" y="1555"/>
                      <a:pt x="1724" y="1409"/>
                    </a:cubicBezTo>
                    <a:lnTo>
                      <a:pt x="1157" y="1"/>
                    </a:lnTo>
                    <a:close/>
                  </a:path>
                </a:pathLst>
              </a:custGeom>
              <a:solidFill>
                <a:srgbClr val="5352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6"/>
              <p:cNvSpPr/>
              <p:nvPr/>
            </p:nvSpPr>
            <p:spPr>
              <a:xfrm>
                <a:off x="3552047" y="1524984"/>
                <a:ext cx="68320" cy="68334"/>
              </a:xfrm>
              <a:custGeom>
                <a:avLst/>
                <a:gdLst/>
                <a:ahLst/>
                <a:cxnLst/>
                <a:rect l="l" t="t" r="r" b="b"/>
                <a:pathLst>
                  <a:path w="4563" h="4564" extrusionOk="0">
                    <a:moveTo>
                      <a:pt x="3049" y="1"/>
                    </a:moveTo>
                    <a:lnTo>
                      <a:pt x="0" y="3070"/>
                    </a:lnTo>
                    <a:lnTo>
                      <a:pt x="1493" y="4563"/>
                    </a:lnTo>
                    <a:lnTo>
                      <a:pt x="4563" y="1494"/>
                    </a:lnTo>
                    <a:lnTo>
                      <a:pt x="3049" y="1"/>
                    </a:lnTo>
                    <a:close/>
                  </a:path>
                </a:pathLst>
              </a:custGeom>
              <a:solidFill>
                <a:srgbClr val="5352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6"/>
              <p:cNvSpPr/>
              <p:nvPr/>
            </p:nvSpPr>
            <p:spPr>
              <a:xfrm>
                <a:off x="3593288" y="1566212"/>
                <a:ext cx="228839" cy="228734"/>
              </a:xfrm>
              <a:custGeom>
                <a:avLst/>
                <a:gdLst/>
                <a:ahLst/>
                <a:cxnLst/>
                <a:rect l="l" t="t" r="r" b="b"/>
                <a:pathLst>
                  <a:path w="14802" h="14824" extrusionOk="0">
                    <a:moveTo>
                      <a:pt x="526" y="1"/>
                    </a:moveTo>
                    <a:lnTo>
                      <a:pt x="1" y="548"/>
                    </a:lnTo>
                    <a:lnTo>
                      <a:pt x="14276" y="14823"/>
                    </a:lnTo>
                    <a:lnTo>
                      <a:pt x="14802" y="14298"/>
                    </a:lnTo>
                    <a:lnTo>
                      <a:pt x="526" y="1"/>
                    </a:ln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 name="Google Shape;418;p26"/>
          <p:cNvGrpSpPr/>
          <p:nvPr/>
        </p:nvGrpSpPr>
        <p:grpSpPr>
          <a:xfrm>
            <a:off x="6539565" y="2626171"/>
            <a:ext cx="483770" cy="483770"/>
            <a:chOff x="6472463" y="2574738"/>
            <a:chExt cx="618000" cy="618000"/>
          </a:xfrm>
        </p:grpSpPr>
        <p:sp>
          <p:nvSpPr>
            <p:cNvPr id="419" name="Google Shape;419;p26"/>
            <p:cNvSpPr/>
            <p:nvPr/>
          </p:nvSpPr>
          <p:spPr>
            <a:xfrm>
              <a:off x="6472463" y="2574738"/>
              <a:ext cx="618000" cy="618000"/>
            </a:xfrm>
            <a:prstGeom prst="ellipse">
              <a:avLst/>
            </a:prstGeom>
            <a:solidFill>
              <a:schemeClr val="accent3"/>
            </a:solidFill>
            <a:ln>
              <a:noFill/>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 name="Google Shape;420;p26"/>
            <p:cNvGrpSpPr/>
            <p:nvPr/>
          </p:nvGrpSpPr>
          <p:grpSpPr>
            <a:xfrm>
              <a:off x="6587572" y="2740397"/>
              <a:ext cx="387781" cy="286680"/>
              <a:chOff x="6633976" y="2459552"/>
              <a:chExt cx="387781" cy="286680"/>
            </a:xfrm>
          </p:grpSpPr>
          <p:sp>
            <p:nvSpPr>
              <p:cNvPr id="421" name="Google Shape;421;p26"/>
              <p:cNvSpPr/>
              <p:nvPr/>
            </p:nvSpPr>
            <p:spPr>
              <a:xfrm>
                <a:off x="6635473" y="2459552"/>
                <a:ext cx="386285" cy="205773"/>
              </a:xfrm>
              <a:custGeom>
                <a:avLst/>
                <a:gdLst/>
                <a:ahLst/>
                <a:cxnLst/>
                <a:rect l="l" t="t" r="r" b="b"/>
                <a:pathLst>
                  <a:path w="14710" h="7836" extrusionOk="0">
                    <a:moveTo>
                      <a:pt x="5944" y="1"/>
                    </a:moveTo>
                    <a:cubicBezTo>
                      <a:pt x="4569" y="1"/>
                      <a:pt x="3205" y="834"/>
                      <a:pt x="2747" y="2380"/>
                    </a:cubicBezTo>
                    <a:lnTo>
                      <a:pt x="2728" y="2380"/>
                    </a:lnTo>
                    <a:cubicBezTo>
                      <a:pt x="1216" y="2380"/>
                      <a:pt x="0" y="3596"/>
                      <a:pt x="0" y="5108"/>
                    </a:cubicBezTo>
                    <a:cubicBezTo>
                      <a:pt x="0" y="6610"/>
                      <a:pt x="1216" y="7835"/>
                      <a:pt x="2728" y="7835"/>
                    </a:cubicBezTo>
                    <a:lnTo>
                      <a:pt x="12451" y="7835"/>
                    </a:lnTo>
                    <a:cubicBezTo>
                      <a:pt x="13696" y="7835"/>
                      <a:pt x="14710" y="6821"/>
                      <a:pt x="14710" y="5577"/>
                    </a:cubicBezTo>
                    <a:cubicBezTo>
                      <a:pt x="14710" y="4333"/>
                      <a:pt x="13696" y="3328"/>
                      <a:pt x="12451" y="3328"/>
                    </a:cubicBezTo>
                    <a:cubicBezTo>
                      <a:pt x="12375" y="3328"/>
                      <a:pt x="12298" y="3328"/>
                      <a:pt x="12212" y="3337"/>
                    </a:cubicBezTo>
                    <a:cubicBezTo>
                      <a:pt x="11852" y="2172"/>
                      <a:pt x="10772" y="1424"/>
                      <a:pt x="9614" y="1424"/>
                    </a:cubicBezTo>
                    <a:cubicBezTo>
                      <a:pt x="9327" y="1424"/>
                      <a:pt x="9035" y="1470"/>
                      <a:pt x="8748" y="1567"/>
                    </a:cubicBezTo>
                    <a:cubicBezTo>
                      <a:pt x="8087" y="504"/>
                      <a:pt x="7012" y="1"/>
                      <a:pt x="5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6"/>
              <p:cNvSpPr/>
              <p:nvPr/>
            </p:nvSpPr>
            <p:spPr>
              <a:xfrm>
                <a:off x="6633976" y="2522051"/>
                <a:ext cx="352856" cy="143012"/>
              </a:xfrm>
              <a:custGeom>
                <a:avLst/>
                <a:gdLst/>
                <a:ahLst/>
                <a:cxnLst/>
                <a:rect l="l" t="t" r="r" b="b"/>
                <a:pathLst>
                  <a:path w="13437" h="5446" extrusionOk="0">
                    <a:moveTo>
                      <a:pt x="2661" y="0"/>
                    </a:moveTo>
                    <a:cubicBezTo>
                      <a:pt x="1168" y="67"/>
                      <a:pt x="0" y="1321"/>
                      <a:pt x="48" y="2814"/>
                    </a:cubicBezTo>
                    <a:cubicBezTo>
                      <a:pt x="96" y="4307"/>
                      <a:pt x="1378" y="5446"/>
                      <a:pt x="2862" y="5446"/>
                    </a:cubicBezTo>
                    <a:lnTo>
                      <a:pt x="12690" y="5446"/>
                    </a:lnTo>
                    <a:cubicBezTo>
                      <a:pt x="13437" y="5388"/>
                      <a:pt x="13370" y="4269"/>
                      <a:pt x="12623" y="4269"/>
                    </a:cubicBezTo>
                    <a:lnTo>
                      <a:pt x="10738" y="4269"/>
                    </a:lnTo>
                    <a:cubicBezTo>
                      <a:pt x="10604" y="4269"/>
                      <a:pt x="10499" y="4154"/>
                      <a:pt x="10499" y="4029"/>
                    </a:cubicBezTo>
                    <a:lnTo>
                      <a:pt x="10499" y="3273"/>
                    </a:lnTo>
                    <a:cubicBezTo>
                      <a:pt x="10499" y="3024"/>
                      <a:pt x="10393" y="2776"/>
                      <a:pt x="10221" y="2603"/>
                    </a:cubicBezTo>
                    <a:lnTo>
                      <a:pt x="8833" y="1216"/>
                    </a:lnTo>
                    <a:cubicBezTo>
                      <a:pt x="8652" y="1043"/>
                      <a:pt x="8412" y="938"/>
                      <a:pt x="8163" y="938"/>
                    </a:cubicBezTo>
                    <a:lnTo>
                      <a:pt x="5034" y="938"/>
                    </a:lnTo>
                    <a:cubicBezTo>
                      <a:pt x="4642" y="938"/>
                      <a:pt x="4316" y="1263"/>
                      <a:pt x="4316" y="1656"/>
                    </a:cubicBezTo>
                    <a:lnTo>
                      <a:pt x="4316" y="3867"/>
                    </a:lnTo>
                    <a:cubicBezTo>
                      <a:pt x="4316" y="4000"/>
                      <a:pt x="4206" y="4102"/>
                      <a:pt x="4082" y="4102"/>
                    </a:cubicBezTo>
                    <a:cubicBezTo>
                      <a:pt x="4055" y="4102"/>
                      <a:pt x="4028" y="4097"/>
                      <a:pt x="4000" y="4087"/>
                    </a:cubicBezTo>
                    <a:cubicBezTo>
                      <a:pt x="2316" y="3503"/>
                      <a:pt x="1646" y="1474"/>
                      <a:pt x="26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6"/>
              <p:cNvSpPr/>
              <p:nvPr/>
            </p:nvSpPr>
            <p:spPr>
              <a:xfrm>
                <a:off x="6759867" y="2559235"/>
                <a:ext cx="137261" cy="186997"/>
              </a:xfrm>
              <a:custGeom>
                <a:avLst/>
                <a:gdLst/>
                <a:ahLst/>
                <a:cxnLst/>
                <a:rect l="l" t="t" r="r" b="b"/>
                <a:pathLst>
                  <a:path w="5227" h="7121" extrusionOk="0">
                    <a:moveTo>
                      <a:pt x="240" y="1"/>
                    </a:moveTo>
                    <a:cubicBezTo>
                      <a:pt x="106" y="1"/>
                      <a:pt x="1" y="106"/>
                      <a:pt x="1" y="240"/>
                    </a:cubicBezTo>
                    <a:lnTo>
                      <a:pt x="1" y="6882"/>
                    </a:lnTo>
                    <a:cubicBezTo>
                      <a:pt x="1" y="7016"/>
                      <a:pt x="106" y="7121"/>
                      <a:pt x="240" y="7121"/>
                    </a:cubicBezTo>
                    <a:lnTo>
                      <a:pt x="4987" y="7121"/>
                    </a:lnTo>
                    <a:cubicBezTo>
                      <a:pt x="5121" y="7121"/>
                      <a:pt x="5226" y="7016"/>
                      <a:pt x="5226" y="6882"/>
                    </a:cubicBezTo>
                    <a:lnTo>
                      <a:pt x="5226" y="1857"/>
                    </a:lnTo>
                    <a:cubicBezTo>
                      <a:pt x="5226" y="1733"/>
                      <a:pt x="5178" y="1608"/>
                      <a:pt x="5092" y="1522"/>
                    </a:cubicBezTo>
                    <a:lnTo>
                      <a:pt x="3704" y="144"/>
                    </a:lnTo>
                    <a:cubicBezTo>
                      <a:pt x="3618" y="48"/>
                      <a:pt x="3494" y="1"/>
                      <a:pt x="33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a:off x="6792613" y="2632553"/>
                <a:ext cx="72189" cy="84163"/>
              </a:xfrm>
              <a:custGeom>
                <a:avLst/>
                <a:gdLst/>
                <a:ahLst/>
                <a:cxnLst/>
                <a:rect l="l" t="t" r="r" b="b"/>
                <a:pathLst>
                  <a:path w="2749" h="3205" extrusionOk="0">
                    <a:moveTo>
                      <a:pt x="1371" y="1"/>
                    </a:moveTo>
                    <a:cubicBezTo>
                      <a:pt x="1285" y="1"/>
                      <a:pt x="1199" y="37"/>
                      <a:pt x="1137" y="108"/>
                    </a:cubicBezTo>
                    <a:lnTo>
                      <a:pt x="189" y="1295"/>
                    </a:lnTo>
                    <a:cubicBezTo>
                      <a:pt x="1" y="1526"/>
                      <a:pt x="205" y="1792"/>
                      <a:pt x="422" y="1792"/>
                    </a:cubicBezTo>
                    <a:cubicBezTo>
                      <a:pt x="502" y="1792"/>
                      <a:pt x="584" y="1756"/>
                      <a:pt x="649" y="1668"/>
                    </a:cubicBezTo>
                    <a:lnTo>
                      <a:pt x="1070" y="1142"/>
                    </a:lnTo>
                    <a:lnTo>
                      <a:pt x="1070" y="2903"/>
                    </a:lnTo>
                    <a:cubicBezTo>
                      <a:pt x="1070" y="3104"/>
                      <a:pt x="1220" y="3204"/>
                      <a:pt x="1371" y="3204"/>
                    </a:cubicBezTo>
                    <a:cubicBezTo>
                      <a:pt x="1522" y="3204"/>
                      <a:pt x="1673" y="3104"/>
                      <a:pt x="1673" y="2903"/>
                    </a:cubicBezTo>
                    <a:lnTo>
                      <a:pt x="1673" y="1142"/>
                    </a:lnTo>
                    <a:lnTo>
                      <a:pt x="2094" y="1668"/>
                    </a:lnTo>
                    <a:cubicBezTo>
                      <a:pt x="2161" y="1756"/>
                      <a:pt x="2245" y="1792"/>
                      <a:pt x="2326" y="1792"/>
                    </a:cubicBezTo>
                    <a:cubicBezTo>
                      <a:pt x="2546" y="1792"/>
                      <a:pt x="2749" y="1526"/>
                      <a:pt x="2553" y="1295"/>
                    </a:cubicBezTo>
                    <a:lnTo>
                      <a:pt x="1606" y="108"/>
                    </a:lnTo>
                    <a:cubicBezTo>
                      <a:pt x="1543" y="37"/>
                      <a:pt x="1457" y="1"/>
                      <a:pt x="1371" y="1"/>
                    </a:cubicBezTo>
                    <a:close/>
                  </a:path>
                </a:pathLst>
              </a:custGeom>
              <a:solidFill>
                <a:srgbClr val="5352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a:off x="6792429" y="2477882"/>
                <a:ext cx="58875" cy="39416"/>
              </a:xfrm>
              <a:custGeom>
                <a:avLst/>
                <a:gdLst/>
                <a:ahLst/>
                <a:cxnLst/>
                <a:rect l="l" t="t" r="r" b="b"/>
                <a:pathLst>
                  <a:path w="2242" h="1501" extrusionOk="0">
                    <a:moveTo>
                      <a:pt x="416" y="1"/>
                    </a:moveTo>
                    <a:cubicBezTo>
                      <a:pt x="87" y="1"/>
                      <a:pt x="0" y="519"/>
                      <a:pt x="369" y="591"/>
                    </a:cubicBezTo>
                    <a:cubicBezTo>
                      <a:pt x="866" y="687"/>
                      <a:pt x="1306" y="974"/>
                      <a:pt x="1613" y="1376"/>
                    </a:cubicBezTo>
                    <a:cubicBezTo>
                      <a:pt x="1670" y="1453"/>
                      <a:pt x="1756" y="1500"/>
                      <a:pt x="1852" y="1500"/>
                    </a:cubicBezTo>
                    <a:cubicBezTo>
                      <a:pt x="1856" y="1501"/>
                      <a:pt x="1860" y="1501"/>
                      <a:pt x="1864" y="1501"/>
                    </a:cubicBezTo>
                    <a:cubicBezTo>
                      <a:pt x="2105" y="1501"/>
                      <a:pt x="2242" y="1220"/>
                      <a:pt x="2091" y="1022"/>
                    </a:cubicBezTo>
                    <a:cubicBezTo>
                      <a:pt x="1699" y="496"/>
                      <a:pt x="1125" y="141"/>
                      <a:pt x="483" y="7"/>
                    </a:cubicBezTo>
                    <a:cubicBezTo>
                      <a:pt x="460" y="3"/>
                      <a:pt x="437" y="1"/>
                      <a:pt x="4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6"/>
              <p:cNvSpPr/>
              <p:nvPr/>
            </p:nvSpPr>
            <p:spPr>
              <a:xfrm>
                <a:off x="6891823" y="2516720"/>
                <a:ext cx="47005" cy="38024"/>
              </a:xfrm>
              <a:custGeom>
                <a:avLst/>
                <a:gdLst/>
                <a:ahLst/>
                <a:cxnLst/>
                <a:rect l="l" t="t" r="r" b="b"/>
                <a:pathLst>
                  <a:path w="1790" h="1448" extrusionOk="0">
                    <a:moveTo>
                      <a:pt x="425" y="1"/>
                    </a:moveTo>
                    <a:cubicBezTo>
                      <a:pt x="127" y="1"/>
                      <a:pt x="1" y="465"/>
                      <a:pt x="335" y="576"/>
                    </a:cubicBezTo>
                    <a:cubicBezTo>
                      <a:pt x="689" y="701"/>
                      <a:pt x="986" y="959"/>
                      <a:pt x="1158" y="1285"/>
                    </a:cubicBezTo>
                    <a:cubicBezTo>
                      <a:pt x="1206" y="1380"/>
                      <a:pt x="1311" y="1447"/>
                      <a:pt x="1417" y="1447"/>
                    </a:cubicBezTo>
                    <a:cubicBezTo>
                      <a:pt x="1646" y="1447"/>
                      <a:pt x="1790" y="1208"/>
                      <a:pt x="1685" y="1007"/>
                    </a:cubicBezTo>
                    <a:cubicBezTo>
                      <a:pt x="1436" y="548"/>
                      <a:pt x="1024" y="194"/>
                      <a:pt x="536" y="21"/>
                    </a:cubicBezTo>
                    <a:cubicBezTo>
                      <a:pt x="497" y="7"/>
                      <a:pt x="460" y="1"/>
                      <a:pt x="4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6"/>
              <p:cNvSpPr/>
              <p:nvPr/>
            </p:nvSpPr>
            <p:spPr>
              <a:xfrm>
                <a:off x="6841036" y="2559235"/>
                <a:ext cx="56091" cy="56328"/>
              </a:xfrm>
              <a:custGeom>
                <a:avLst/>
                <a:gdLst/>
                <a:ahLst/>
                <a:cxnLst/>
                <a:rect l="l" t="t" r="r" b="b"/>
                <a:pathLst>
                  <a:path w="2136" h="2145" extrusionOk="0">
                    <a:moveTo>
                      <a:pt x="1" y="1"/>
                    </a:moveTo>
                    <a:lnTo>
                      <a:pt x="1" y="1666"/>
                    </a:lnTo>
                    <a:cubicBezTo>
                      <a:pt x="1" y="1924"/>
                      <a:pt x="211" y="2144"/>
                      <a:pt x="479" y="2144"/>
                    </a:cubicBezTo>
                    <a:lnTo>
                      <a:pt x="2135" y="2144"/>
                    </a:lnTo>
                    <a:lnTo>
                      <a:pt x="2135" y="1867"/>
                    </a:lnTo>
                    <a:cubicBezTo>
                      <a:pt x="2126" y="1800"/>
                      <a:pt x="2116" y="1733"/>
                      <a:pt x="2087" y="1666"/>
                    </a:cubicBezTo>
                    <a:lnTo>
                      <a:pt x="470" y="1666"/>
                    </a:lnTo>
                    <a:lnTo>
                      <a:pt x="470" y="48"/>
                    </a:lnTo>
                    <a:cubicBezTo>
                      <a:pt x="412" y="20"/>
                      <a:pt x="345" y="1"/>
                      <a:pt x="278" y="1"/>
                    </a:cubicBezTo>
                    <a:close/>
                  </a:path>
                </a:pathLst>
              </a:custGeom>
              <a:solidFill>
                <a:srgbClr val="5352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 name="Google Shape;428;p26"/>
          <p:cNvGrpSpPr/>
          <p:nvPr/>
        </p:nvGrpSpPr>
        <p:grpSpPr>
          <a:xfrm>
            <a:off x="2779987" y="611409"/>
            <a:ext cx="483770" cy="483770"/>
            <a:chOff x="2661875" y="544925"/>
            <a:chExt cx="618000" cy="618000"/>
          </a:xfrm>
        </p:grpSpPr>
        <p:sp>
          <p:nvSpPr>
            <p:cNvPr id="429" name="Google Shape;429;p26"/>
            <p:cNvSpPr/>
            <p:nvPr/>
          </p:nvSpPr>
          <p:spPr>
            <a:xfrm>
              <a:off x="2661875" y="544925"/>
              <a:ext cx="618000" cy="618000"/>
            </a:xfrm>
            <a:prstGeom prst="ellipse">
              <a:avLst/>
            </a:prstGeom>
            <a:solidFill>
              <a:schemeClr val="accent3"/>
            </a:solidFill>
            <a:ln>
              <a:noFill/>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26"/>
            <p:cNvGrpSpPr/>
            <p:nvPr/>
          </p:nvGrpSpPr>
          <p:grpSpPr>
            <a:xfrm>
              <a:off x="2832645" y="683264"/>
              <a:ext cx="378452" cy="341321"/>
              <a:chOff x="1298519" y="1970322"/>
              <a:chExt cx="378452" cy="341321"/>
            </a:xfrm>
          </p:grpSpPr>
          <p:sp>
            <p:nvSpPr>
              <p:cNvPr id="431" name="Google Shape;431;p26"/>
              <p:cNvSpPr/>
              <p:nvPr/>
            </p:nvSpPr>
            <p:spPr>
              <a:xfrm>
                <a:off x="1498624" y="1970322"/>
                <a:ext cx="178346" cy="149857"/>
              </a:xfrm>
              <a:custGeom>
                <a:avLst/>
                <a:gdLst/>
                <a:ahLst/>
                <a:cxnLst/>
                <a:rect l="l" t="t" r="r" b="b"/>
                <a:pathLst>
                  <a:path w="6811" h="5723" extrusionOk="0">
                    <a:moveTo>
                      <a:pt x="3433" y="1"/>
                    </a:moveTo>
                    <a:cubicBezTo>
                      <a:pt x="3396" y="1"/>
                      <a:pt x="3358" y="2"/>
                      <a:pt x="3320" y="3"/>
                    </a:cubicBezTo>
                    <a:cubicBezTo>
                      <a:pt x="1155" y="89"/>
                      <a:pt x="0" y="2598"/>
                      <a:pt x="1355" y="4296"/>
                    </a:cubicBezTo>
                    <a:lnTo>
                      <a:pt x="1298" y="5489"/>
                    </a:lnTo>
                    <a:cubicBezTo>
                      <a:pt x="1290" y="5623"/>
                      <a:pt x="1394" y="5723"/>
                      <a:pt x="1513" y="5723"/>
                    </a:cubicBezTo>
                    <a:cubicBezTo>
                      <a:pt x="1546" y="5723"/>
                      <a:pt x="1580" y="5715"/>
                      <a:pt x="1613" y="5698"/>
                    </a:cubicBezTo>
                    <a:lnTo>
                      <a:pt x="2700" y="5193"/>
                    </a:lnTo>
                    <a:cubicBezTo>
                      <a:pt x="2942" y="5262"/>
                      <a:pt x="3188" y="5295"/>
                      <a:pt x="3430" y="5295"/>
                    </a:cubicBezTo>
                    <a:cubicBezTo>
                      <a:pt x="4298" y="5295"/>
                      <a:pt x="5129" y="4870"/>
                      <a:pt x="5629" y="4124"/>
                    </a:cubicBezTo>
                    <a:cubicBezTo>
                      <a:pt x="6810" y="2353"/>
                      <a:pt x="5532" y="1"/>
                      <a:pt x="34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6"/>
              <p:cNvSpPr/>
              <p:nvPr/>
            </p:nvSpPr>
            <p:spPr>
              <a:xfrm>
                <a:off x="1571969" y="2019576"/>
                <a:ext cx="21603" cy="53260"/>
              </a:xfrm>
              <a:custGeom>
                <a:avLst/>
                <a:gdLst/>
                <a:ahLst/>
                <a:cxnLst/>
                <a:rect l="l" t="t" r="r" b="b"/>
                <a:pathLst>
                  <a:path w="825" h="2034" extrusionOk="0">
                    <a:moveTo>
                      <a:pt x="282" y="1"/>
                    </a:moveTo>
                    <a:cubicBezTo>
                      <a:pt x="1" y="1"/>
                      <a:pt x="1" y="422"/>
                      <a:pt x="282" y="422"/>
                    </a:cubicBezTo>
                    <a:cubicBezTo>
                      <a:pt x="288" y="422"/>
                      <a:pt x="294" y="422"/>
                      <a:pt x="300" y="421"/>
                    </a:cubicBezTo>
                    <a:lnTo>
                      <a:pt x="414" y="421"/>
                    </a:lnTo>
                    <a:lnTo>
                      <a:pt x="414" y="1824"/>
                    </a:lnTo>
                    <a:cubicBezTo>
                      <a:pt x="414" y="1938"/>
                      <a:pt x="510" y="2033"/>
                      <a:pt x="624" y="2033"/>
                    </a:cubicBezTo>
                    <a:cubicBezTo>
                      <a:pt x="729" y="2024"/>
                      <a:pt x="825" y="1938"/>
                      <a:pt x="825" y="1824"/>
                    </a:cubicBezTo>
                    <a:lnTo>
                      <a:pt x="825" y="211"/>
                    </a:lnTo>
                    <a:cubicBezTo>
                      <a:pt x="825" y="97"/>
                      <a:pt x="729" y="1"/>
                      <a:pt x="615" y="1"/>
                    </a:cubicBezTo>
                    <a:lnTo>
                      <a:pt x="300" y="1"/>
                    </a:lnTo>
                    <a:cubicBezTo>
                      <a:pt x="294" y="1"/>
                      <a:pt x="288" y="1"/>
                      <a:pt x="282" y="1"/>
                    </a:cubicBezTo>
                    <a:close/>
                  </a:path>
                </a:pathLst>
              </a:custGeom>
              <a:solidFill>
                <a:srgbClr val="5352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6"/>
              <p:cNvSpPr/>
              <p:nvPr/>
            </p:nvSpPr>
            <p:spPr>
              <a:xfrm>
                <a:off x="1571707" y="2064038"/>
                <a:ext cx="33203" cy="10814"/>
              </a:xfrm>
              <a:custGeom>
                <a:avLst/>
                <a:gdLst/>
                <a:ahLst/>
                <a:cxnLst/>
                <a:rect l="l" t="t" r="r" b="b"/>
                <a:pathLst>
                  <a:path w="1268" h="413" extrusionOk="0">
                    <a:moveTo>
                      <a:pt x="265" y="0"/>
                    </a:moveTo>
                    <a:cubicBezTo>
                      <a:pt x="1" y="0"/>
                      <a:pt x="4" y="412"/>
                      <a:pt x="273" y="412"/>
                    </a:cubicBezTo>
                    <a:cubicBezTo>
                      <a:pt x="279" y="412"/>
                      <a:pt x="285" y="412"/>
                      <a:pt x="291" y="412"/>
                    </a:cubicBezTo>
                    <a:lnTo>
                      <a:pt x="978" y="412"/>
                    </a:lnTo>
                    <a:cubicBezTo>
                      <a:pt x="984" y="412"/>
                      <a:pt x="990" y="412"/>
                      <a:pt x="995" y="412"/>
                    </a:cubicBezTo>
                    <a:cubicBezTo>
                      <a:pt x="1265" y="412"/>
                      <a:pt x="1267" y="0"/>
                      <a:pt x="1004" y="0"/>
                    </a:cubicBezTo>
                    <a:cubicBezTo>
                      <a:pt x="995" y="0"/>
                      <a:pt x="987" y="1"/>
                      <a:pt x="978" y="2"/>
                    </a:cubicBezTo>
                    <a:lnTo>
                      <a:pt x="291" y="2"/>
                    </a:lnTo>
                    <a:cubicBezTo>
                      <a:pt x="282" y="1"/>
                      <a:pt x="273" y="0"/>
                      <a:pt x="265" y="0"/>
                    </a:cubicBezTo>
                    <a:close/>
                  </a:path>
                </a:pathLst>
              </a:custGeom>
              <a:solidFill>
                <a:srgbClr val="5352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6"/>
              <p:cNvSpPr/>
              <p:nvPr/>
            </p:nvSpPr>
            <p:spPr>
              <a:xfrm>
                <a:off x="1575058" y="2003001"/>
                <a:ext cx="18775" cy="15868"/>
              </a:xfrm>
              <a:custGeom>
                <a:avLst/>
                <a:gdLst/>
                <a:ahLst/>
                <a:cxnLst/>
                <a:rect l="l" t="t" r="r" b="b"/>
                <a:pathLst>
                  <a:path w="717" h="606" extrusionOk="0">
                    <a:moveTo>
                      <a:pt x="407" y="1"/>
                    </a:moveTo>
                    <a:cubicBezTo>
                      <a:pt x="331" y="1"/>
                      <a:pt x="253" y="29"/>
                      <a:pt x="191" y="91"/>
                    </a:cubicBezTo>
                    <a:cubicBezTo>
                      <a:pt x="1" y="281"/>
                      <a:pt x="134" y="606"/>
                      <a:pt x="411" y="606"/>
                    </a:cubicBezTo>
                    <a:cubicBezTo>
                      <a:pt x="573" y="606"/>
                      <a:pt x="707" y="472"/>
                      <a:pt x="716" y="301"/>
                    </a:cubicBezTo>
                    <a:cubicBezTo>
                      <a:pt x="716" y="120"/>
                      <a:pt x="564" y="1"/>
                      <a:pt x="407" y="1"/>
                    </a:cubicBezTo>
                    <a:close/>
                  </a:path>
                </a:pathLst>
              </a:custGeom>
              <a:solidFill>
                <a:srgbClr val="5352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6"/>
              <p:cNvSpPr/>
              <p:nvPr/>
            </p:nvSpPr>
            <p:spPr>
              <a:xfrm>
                <a:off x="1345495" y="2004625"/>
                <a:ext cx="170150" cy="171119"/>
              </a:xfrm>
              <a:custGeom>
                <a:avLst/>
                <a:gdLst/>
                <a:ahLst/>
                <a:cxnLst/>
                <a:rect l="l" t="t" r="r" b="b"/>
                <a:pathLst>
                  <a:path w="6498" h="6535" extrusionOk="0">
                    <a:moveTo>
                      <a:pt x="3254" y="0"/>
                    </a:moveTo>
                    <a:cubicBezTo>
                      <a:pt x="1842" y="0"/>
                      <a:pt x="649" y="1059"/>
                      <a:pt x="477" y="2461"/>
                    </a:cubicBezTo>
                    <a:lnTo>
                      <a:pt x="19" y="6287"/>
                    </a:lnTo>
                    <a:cubicBezTo>
                      <a:pt x="0" y="6420"/>
                      <a:pt x="105" y="6535"/>
                      <a:pt x="239" y="6535"/>
                    </a:cubicBezTo>
                    <a:lnTo>
                      <a:pt x="6278" y="6535"/>
                    </a:lnTo>
                    <a:cubicBezTo>
                      <a:pt x="6402" y="6525"/>
                      <a:pt x="6497" y="6411"/>
                      <a:pt x="6488" y="6287"/>
                    </a:cubicBezTo>
                    <a:lnTo>
                      <a:pt x="6030" y="2461"/>
                    </a:lnTo>
                    <a:cubicBezTo>
                      <a:pt x="5858" y="1059"/>
                      <a:pt x="4665" y="0"/>
                      <a:pt x="3254" y="0"/>
                    </a:cubicBezTo>
                    <a:close/>
                  </a:path>
                </a:pathLst>
              </a:custGeom>
              <a:solidFill>
                <a:srgbClr val="5352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6"/>
              <p:cNvSpPr/>
              <p:nvPr/>
            </p:nvSpPr>
            <p:spPr>
              <a:xfrm>
                <a:off x="1404935" y="2140760"/>
                <a:ext cx="51742" cy="93454"/>
              </a:xfrm>
              <a:custGeom>
                <a:avLst/>
                <a:gdLst/>
                <a:ahLst/>
                <a:cxnLst/>
                <a:rect l="l" t="t" r="r" b="b"/>
                <a:pathLst>
                  <a:path w="1976" h="3569" extrusionOk="0">
                    <a:moveTo>
                      <a:pt x="1" y="0"/>
                    </a:moveTo>
                    <a:lnTo>
                      <a:pt x="1" y="2710"/>
                    </a:lnTo>
                    <a:lnTo>
                      <a:pt x="984" y="3559"/>
                    </a:lnTo>
                    <a:lnTo>
                      <a:pt x="984" y="3568"/>
                    </a:lnTo>
                    <a:lnTo>
                      <a:pt x="993" y="3568"/>
                    </a:lnTo>
                    <a:lnTo>
                      <a:pt x="993" y="3559"/>
                    </a:lnTo>
                    <a:lnTo>
                      <a:pt x="1976" y="2710"/>
                    </a:lnTo>
                    <a:lnTo>
                      <a:pt x="1976" y="0"/>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6"/>
              <p:cNvSpPr/>
              <p:nvPr/>
            </p:nvSpPr>
            <p:spPr>
              <a:xfrm>
                <a:off x="1298519" y="2198708"/>
                <a:ext cx="264338" cy="112936"/>
              </a:xfrm>
              <a:custGeom>
                <a:avLst/>
                <a:gdLst/>
                <a:ahLst/>
                <a:cxnLst/>
                <a:rect l="l" t="t" r="r" b="b"/>
                <a:pathLst>
                  <a:path w="10095" h="4313" extrusionOk="0">
                    <a:moveTo>
                      <a:pt x="4065" y="1"/>
                    </a:moveTo>
                    <a:lnTo>
                      <a:pt x="2739" y="420"/>
                    </a:lnTo>
                    <a:lnTo>
                      <a:pt x="1813" y="726"/>
                    </a:lnTo>
                    <a:cubicBezTo>
                      <a:pt x="735" y="1069"/>
                      <a:pt x="1" y="2071"/>
                      <a:pt x="10" y="3196"/>
                    </a:cubicBezTo>
                    <a:lnTo>
                      <a:pt x="10" y="4093"/>
                    </a:lnTo>
                    <a:cubicBezTo>
                      <a:pt x="1" y="4217"/>
                      <a:pt x="106" y="4313"/>
                      <a:pt x="230" y="4313"/>
                    </a:cubicBezTo>
                    <a:lnTo>
                      <a:pt x="9875" y="4313"/>
                    </a:lnTo>
                    <a:cubicBezTo>
                      <a:pt x="9999" y="4313"/>
                      <a:pt x="10094" y="4217"/>
                      <a:pt x="10094" y="4093"/>
                    </a:cubicBezTo>
                    <a:lnTo>
                      <a:pt x="10094" y="3196"/>
                    </a:lnTo>
                    <a:cubicBezTo>
                      <a:pt x="10094" y="2071"/>
                      <a:pt x="9369" y="1069"/>
                      <a:pt x="8291" y="716"/>
                    </a:cubicBezTo>
                    <a:lnTo>
                      <a:pt x="7242" y="382"/>
                    </a:lnTo>
                    <a:lnTo>
                      <a:pt x="6040" y="1"/>
                    </a:lnTo>
                    <a:lnTo>
                      <a:pt x="5057" y="697"/>
                    </a:lnTo>
                    <a:lnTo>
                      <a:pt x="4065" y="1"/>
                    </a:lnTo>
                    <a:close/>
                  </a:path>
                </a:pathLst>
              </a:custGeom>
              <a:solidFill>
                <a:srgbClr val="9AA1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6"/>
              <p:cNvSpPr/>
              <p:nvPr/>
            </p:nvSpPr>
            <p:spPr>
              <a:xfrm>
                <a:off x="1488124" y="2208710"/>
                <a:ext cx="74732" cy="102933"/>
              </a:xfrm>
              <a:custGeom>
                <a:avLst/>
                <a:gdLst/>
                <a:ahLst/>
                <a:cxnLst/>
                <a:rect l="l" t="t" r="r" b="b"/>
                <a:pathLst>
                  <a:path w="2854" h="3931" extrusionOk="0">
                    <a:moveTo>
                      <a:pt x="1" y="0"/>
                    </a:moveTo>
                    <a:lnTo>
                      <a:pt x="783" y="344"/>
                    </a:lnTo>
                    <a:cubicBezTo>
                      <a:pt x="1584" y="687"/>
                      <a:pt x="2128" y="1689"/>
                      <a:pt x="2128" y="2814"/>
                    </a:cubicBezTo>
                    <a:lnTo>
                      <a:pt x="2128" y="3931"/>
                    </a:lnTo>
                    <a:lnTo>
                      <a:pt x="2634" y="3931"/>
                    </a:lnTo>
                    <a:cubicBezTo>
                      <a:pt x="2758" y="3931"/>
                      <a:pt x="2853" y="3835"/>
                      <a:pt x="2853" y="3711"/>
                    </a:cubicBezTo>
                    <a:lnTo>
                      <a:pt x="2853" y="2814"/>
                    </a:lnTo>
                    <a:cubicBezTo>
                      <a:pt x="2853" y="1689"/>
                      <a:pt x="2128" y="687"/>
                      <a:pt x="1050" y="344"/>
                    </a:cubicBezTo>
                    <a:lnTo>
                      <a:pt x="1" y="0"/>
                    </a:lnTo>
                    <a:close/>
                  </a:path>
                </a:pathLst>
              </a:custGeom>
              <a:solidFill>
                <a:srgbClr val="788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6"/>
              <p:cNvSpPr/>
              <p:nvPr/>
            </p:nvSpPr>
            <p:spPr>
              <a:xfrm>
                <a:off x="1298519" y="2209941"/>
                <a:ext cx="71721" cy="101703"/>
              </a:xfrm>
              <a:custGeom>
                <a:avLst/>
                <a:gdLst/>
                <a:ahLst/>
                <a:cxnLst/>
                <a:rect l="l" t="t" r="r" b="b"/>
                <a:pathLst>
                  <a:path w="2739" h="3884" extrusionOk="0">
                    <a:moveTo>
                      <a:pt x="2739" y="1"/>
                    </a:moveTo>
                    <a:lnTo>
                      <a:pt x="1813" y="297"/>
                    </a:lnTo>
                    <a:cubicBezTo>
                      <a:pt x="735" y="640"/>
                      <a:pt x="1" y="1642"/>
                      <a:pt x="10" y="2767"/>
                    </a:cubicBezTo>
                    <a:lnTo>
                      <a:pt x="10" y="3664"/>
                    </a:lnTo>
                    <a:cubicBezTo>
                      <a:pt x="1" y="3788"/>
                      <a:pt x="106" y="3884"/>
                      <a:pt x="220" y="3884"/>
                    </a:cubicBezTo>
                    <a:lnTo>
                      <a:pt x="697" y="3884"/>
                    </a:lnTo>
                    <a:lnTo>
                      <a:pt x="697" y="2767"/>
                    </a:lnTo>
                    <a:cubicBezTo>
                      <a:pt x="697" y="1642"/>
                      <a:pt x="1251" y="640"/>
                      <a:pt x="2052" y="297"/>
                    </a:cubicBezTo>
                    <a:lnTo>
                      <a:pt x="2739" y="1"/>
                    </a:lnTo>
                    <a:close/>
                  </a:path>
                </a:pathLst>
              </a:custGeom>
              <a:solidFill>
                <a:srgbClr val="788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6"/>
              <p:cNvSpPr/>
              <p:nvPr/>
            </p:nvSpPr>
            <p:spPr>
              <a:xfrm>
                <a:off x="1425045" y="2243615"/>
                <a:ext cx="11390" cy="12333"/>
              </a:xfrm>
              <a:custGeom>
                <a:avLst/>
                <a:gdLst/>
                <a:ahLst/>
                <a:cxnLst/>
                <a:rect l="l" t="t" r="r" b="b"/>
                <a:pathLst>
                  <a:path w="435" h="471" extrusionOk="0">
                    <a:moveTo>
                      <a:pt x="217" y="0"/>
                    </a:moveTo>
                    <a:cubicBezTo>
                      <a:pt x="108" y="0"/>
                      <a:pt x="1" y="74"/>
                      <a:pt x="15" y="222"/>
                    </a:cubicBezTo>
                    <a:lnTo>
                      <a:pt x="15" y="260"/>
                    </a:lnTo>
                    <a:cubicBezTo>
                      <a:pt x="15" y="375"/>
                      <a:pt x="101" y="470"/>
                      <a:pt x="216" y="470"/>
                    </a:cubicBezTo>
                    <a:cubicBezTo>
                      <a:pt x="330" y="470"/>
                      <a:pt x="425" y="375"/>
                      <a:pt x="425" y="260"/>
                    </a:cubicBezTo>
                    <a:lnTo>
                      <a:pt x="425" y="222"/>
                    </a:lnTo>
                    <a:cubicBezTo>
                      <a:pt x="435" y="74"/>
                      <a:pt x="325" y="0"/>
                      <a:pt x="217" y="0"/>
                    </a:cubicBezTo>
                    <a:close/>
                  </a:path>
                </a:pathLst>
              </a:custGeom>
              <a:solidFill>
                <a:srgbClr val="788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6"/>
              <p:cNvSpPr/>
              <p:nvPr/>
            </p:nvSpPr>
            <p:spPr>
              <a:xfrm>
                <a:off x="1425045" y="2262102"/>
                <a:ext cx="11390" cy="12333"/>
              </a:xfrm>
              <a:custGeom>
                <a:avLst/>
                <a:gdLst/>
                <a:ahLst/>
                <a:cxnLst/>
                <a:rect l="l" t="t" r="r" b="b"/>
                <a:pathLst>
                  <a:path w="435" h="471" extrusionOk="0">
                    <a:moveTo>
                      <a:pt x="217" y="0"/>
                    </a:moveTo>
                    <a:cubicBezTo>
                      <a:pt x="108" y="0"/>
                      <a:pt x="1" y="74"/>
                      <a:pt x="15" y="222"/>
                    </a:cubicBezTo>
                    <a:lnTo>
                      <a:pt x="15" y="270"/>
                    </a:lnTo>
                    <a:cubicBezTo>
                      <a:pt x="15" y="384"/>
                      <a:pt x="101" y="470"/>
                      <a:pt x="216" y="470"/>
                    </a:cubicBezTo>
                    <a:cubicBezTo>
                      <a:pt x="330" y="470"/>
                      <a:pt x="425" y="384"/>
                      <a:pt x="425" y="270"/>
                    </a:cubicBezTo>
                    <a:lnTo>
                      <a:pt x="425" y="222"/>
                    </a:lnTo>
                    <a:cubicBezTo>
                      <a:pt x="435" y="74"/>
                      <a:pt x="325" y="0"/>
                      <a:pt x="217" y="0"/>
                    </a:cubicBezTo>
                    <a:close/>
                  </a:path>
                </a:pathLst>
              </a:custGeom>
              <a:solidFill>
                <a:srgbClr val="788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6"/>
              <p:cNvSpPr/>
              <p:nvPr/>
            </p:nvSpPr>
            <p:spPr>
              <a:xfrm>
                <a:off x="1404935" y="2198708"/>
                <a:ext cx="26028" cy="38963"/>
              </a:xfrm>
              <a:custGeom>
                <a:avLst/>
                <a:gdLst/>
                <a:ahLst/>
                <a:cxnLst/>
                <a:rect l="l" t="t" r="r" b="b"/>
                <a:pathLst>
                  <a:path w="994" h="1488" extrusionOk="0">
                    <a:moveTo>
                      <a:pt x="1" y="1"/>
                    </a:moveTo>
                    <a:lnTo>
                      <a:pt x="1" y="1269"/>
                    </a:lnTo>
                    <a:cubicBezTo>
                      <a:pt x="1" y="1401"/>
                      <a:pt x="109" y="1488"/>
                      <a:pt x="220" y="1488"/>
                    </a:cubicBezTo>
                    <a:cubicBezTo>
                      <a:pt x="278" y="1488"/>
                      <a:pt x="337" y="1465"/>
                      <a:pt x="382" y="1412"/>
                    </a:cubicBezTo>
                    <a:lnTo>
                      <a:pt x="993" y="697"/>
                    </a:lnTo>
                    <a:lnTo>
                      <a:pt x="1" y="1"/>
                    </a:lnTo>
                    <a:close/>
                  </a:path>
                </a:pathLst>
              </a:custGeom>
              <a:solidFill>
                <a:srgbClr val="5352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6"/>
              <p:cNvSpPr/>
              <p:nvPr/>
            </p:nvSpPr>
            <p:spPr>
              <a:xfrm>
                <a:off x="1430674" y="2198708"/>
                <a:ext cx="26002" cy="38963"/>
              </a:xfrm>
              <a:custGeom>
                <a:avLst/>
                <a:gdLst/>
                <a:ahLst/>
                <a:cxnLst/>
                <a:rect l="l" t="t" r="r" b="b"/>
                <a:pathLst>
                  <a:path w="993" h="1488" extrusionOk="0">
                    <a:moveTo>
                      <a:pt x="993" y="1"/>
                    </a:moveTo>
                    <a:lnTo>
                      <a:pt x="1" y="697"/>
                    </a:lnTo>
                    <a:lnTo>
                      <a:pt x="602" y="1412"/>
                    </a:lnTo>
                    <a:cubicBezTo>
                      <a:pt x="647" y="1465"/>
                      <a:pt x="707" y="1488"/>
                      <a:pt x="766" y="1488"/>
                    </a:cubicBezTo>
                    <a:cubicBezTo>
                      <a:pt x="881" y="1488"/>
                      <a:pt x="993" y="1401"/>
                      <a:pt x="993" y="1269"/>
                    </a:cubicBezTo>
                    <a:lnTo>
                      <a:pt x="993" y="1"/>
                    </a:lnTo>
                    <a:close/>
                  </a:path>
                </a:pathLst>
              </a:custGeom>
              <a:solidFill>
                <a:srgbClr val="5352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6"/>
              <p:cNvSpPr/>
              <p:nvPr/>
            </p:nvSpPr>
            <p:spPr>
              <a:xfrm>
                <a:off x="1467648" y="2266658"/>
                <a:ext cx="53732" cy="20503"/>
              </a:xfrm>
              <a:custGeom>
                <a:avLst/>
                <a:gdLst/>
                <a:ahLst/>
                <a:cxnLst/>
                <a:rect l="l" t="t" r="r" b="b"/>
                <a:pathLst>
                  <a:path w="2052" h="783" extrusionOk="0">
                    <a:moveTo>
                      <a:pt x="287" y="0"/>
                    </a:moveTo>
                    <a:cubicBezTo>
                      <a:pt x="124" y="0"/>
                      <a:pt x="0" y="134"/>
                      <a:pt x="0" y="287"/>
                    </a:cubicBezTo>
                    <a:lnTo>
                      <a:pt x="0" y="496"/>
                    </a:lnTo>
                    <a:cubicBezTo>
                      <a:pt x="0" y="649"/>
                      <a:pt x="124" y="783"/>
                      <a:pt x="287" y="783"/>
                    </a:cubicBezTo>
                    <a:lnTo>
                      <a:pt x="1765" y="783"/>
                    </a:lnTo>
                    <a:cubicBezTo>
                      <a:pt x="1918" y="783"/>
                      <a:pt x="2052" y="649"/>
                      <a:pt x="2052" y="496"/>
                    </a:cubicBezTo>
                    <a:lnTo>
                      <a:pt x="2052" y="287"/>
                    </a:lnTo>
                    <a:cubicBezTo>
                      <a:pt x="2052" y="134"/>
                      <a:pt x="1918" y="0"/>
                      <a:pt x="1765" y="0"/>
                    </a:cubicBezTo>
                    <a:close/>
                  </a:path>
                </a:pathLst>
              </a:custGeom>
              <a:solidFill>
                <a:srgbClr val="5352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6"/>
              <p:cNvSpPr/>
              <p:nvPr/>
            </p:nvSpPr>
            <p:spPr>
              <a:xfrm>
                <a:off x="1375712" y="2026358"/>
                <a:ext cx="109951" cy="150328"/>
              </a:xfrm>
              <a:custGeom>
                <a:avLst/>
                <a:gdLst/>
                <a:ahLst/>
                <a:cxnLst/>
                <a:rect l="l" t="t" r="r" b="b"/>
                <a:pathLst>
                  <a:path w="4199" h="5741" extrusionOk="0">
                    <a:moveTo>
                      <a:pt x="1375" y="0"/>
                    </a:moveTo>
                    <a:cubicBezTo>
                      <a:pt x="1375" y="0"/>
                      <a:pt x="1375" y="0"/>
                      <a:pt x="1374" y="0"/>
                    </a:cubicBezTo>
                    <a:cubicBezTo>
                      <a:pt x="945" y="1336"/>
                      <a:pt x="10" y="1622"/>
                      <a:pt x="10" y="1622"/>
                    </a:cubicBezTo>
                    <a:lnTo>
                      <a:pt x="10" y="3282"/>
                    </a:lnTo>
                    <a:cubicBezTo>
                      <a:pt x="1" y="4159"/>
                      <a:pt x="468" y="4961"/>
                      <a:pt x="1222" y="5409"/>
                    </a:cubicBezTo>
                    <a:lnTo>
                      <a:pt x="1527" y="5590"/>
                    </a:lnTo>
                    <a:cubicBezTo>
                      <a:pt x="1704" y="5691"/>
                      <a:pt x="1902" y="5741"/>
                      <a:pt x="2101" y="5741"/>
                    </a:cubicBezTo>
                    <a:cubicBezTo>
                      <a:pt x="2300" y="5741"/>
                      <a:pt x="2500" y="5691"/>
                      <a:pt x="2681" y="5590"/>
                    </a:cubicBezTo>
                    <a:lnTo>
                      <a:pt x="2987" y="5409"/>
                    </a:lnTo>
                    <a:cubicBezTo>
                      <a:pt x="3740" y="4961"/>
                      <a:pt x="4198" y="4150"/>
                      <a:pt x="4198" y="3282"/>
                    </a:cubicBezTo>
                    <a:lnTo>
                      <a:pt x="4198" y="2709"/>
                    </a:lnTo>
                    <a:cubicBezTo>
                      <a:pt x="1741" y="2709"/>
                      <a:pt x="1404" y="0"/>
                      <a:pt x="1375" y="0"/>
                    </a:cubicBez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6"/>
              <p:cNvSpPr/>
              <p:nvPr/>
            </p:nvSpPr>
            <p:spPr>
              <a:xfrm>
                <a:off x="1342483" y="2077026"/>
                <a:ext cx="21524" cy="46766"/>
              </a:xfrm>
              <a:custGeom>
                <a:avLst/>
                <a:gdLst/>
                <a:ahLst/>
                <a:cxnLst/>
                <a:rect l="l" t="t" r="r" b="b"/>
                <a:pathLst>
                  <a:path w="822" h="1786" extrusionOk="0">
                    <a:moveTo>
                      <a:pt x="645" y="1"/>
                    </a:moveTo>
                    <a:cubicBezTo>
                      <a:pt x="640" y="1"/>
                      <a:pt x="635" y="1"/>
                      <a:pt x="631" y="2"/>
                    </a:cubicBezTo>
                    <a:cubicBezTo>
                      <a:pt x="287" y="2"/>
                      <a:pt x="1" y="278"/>
                      <a:pt x="1" y="631"/>
                    </a:cubicBezTo>
                    <a:lnTo>
                      <a:pt x="1" y="1156"/>
                    </a:lnTo>
                    <a:cubicBezTo>
                      <a:pt x="1" y="1509"/>
                      <a:pt x="287" y="1786"/>
                      <a:pt x="631" y="1786"/>
                    </a:cubicBezTo>
                    <a:cubicBezTo>
                      <a:pt x="735" y="1786"/>
                      <a:pt x="821" y="1700"/>
                      <a:pt x="821" y="1595"/>
                    </a:cubicBezTo>
                    <a:lnTo>
                      <a:pt x="821" y="192"/>
                    </a:lnTo>
                    <a:cubicBezTo>
                      <a:pt x="821" y="92"/>
                      <a:pt x="743" y="1"/>
                      <a:pt x="645" y="1"/>
                    </a:cubicBez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p:nvPr/>
            </p:nvSpPr>
            <p:spPr>
              <a:xfrm>
                <a:off x="1419179" y="2091742"/>
                <a:ext cx="25111" cy="37575"/>
              </a:xfrm>
              <a:custGeom>
                <a:avLst/>
                <a:gdLst/>
                <a:ahLst/>
                <a:cxnLst/>
                <a:rect l="l" t="t" r="r" b="b"/>
                <a:pathLst>
                  <a:path w="959" h="1435" extrusionOk="0">
                    <a:moveTo>
                      <a:pt x="219" y="0"/>
                    </a:moveTo>
                    <a:cubicBezTo>
                      <a:pt x="110" y="0"/>
                      <a:pt x="1" y="74"/>
                      <a:pt x="10" y="222"/>
                    </a:cubicBezTo>
                    <a:lnTo>
                      <a:pt x="10" y="1224"/>
                    </a:lnTo>
                    <a:cubicBezTo>
                      <a:pt x="10" y="1338"/>
                      <a:pt x="106" y="1433"/>
                      <a:pt x="220" y="1433"/>
                    </a:cubicBezTo>
                    <a:lnTo>
                      <a:pt x="659" y="1433"/>
                    </a:lnTo>
                    <a:cubicBezTo>
                      <a:pt x="668" y="1434"/>
                      <a:pt x="677" y="1435"/>
                      <a:pt x="686" y="1435"/>
                    </a:cubicBezTo>
                    <a:cubicBezTo>
                      <a:pt x="958" y="1435"/>
                      <a:pt x="955" y="1023"/>
                      <a:pt x="677" y="1023"/>
                    </a:cubicBezTo>
                    <a:cubicBezTo>
                      <a:pt x="671" y="1023"/>
                      <a:pt x="665" y="1023"/>
                      <a:pt x="659" y="1023"/>
                    </a:cubicBezTo>
                    <a:lnTo>
                      <a:pt x="420" y="1023"/>
                    </a:lnTo>
                    <a:lnTo>
                      <a:pt x="420" y="222"/>
                    </a:lnTo>
                    <a:cubicBezTo>
                      <a:pt x="435" y="74"/>
                      <a:pt x="327" y="0"/>
                      <a:pt x="219" y="0"/>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6"/>
              <p:cNvSpPr/>
              <p:nvPr/>
            </p:nvSpPr>
            <p:spPr>
              <a:xfrm>
                <a:off x="1429418" y="2118267"/>
                <a:ext cx="78974" cy="78712"/>
              </a:xfrm>
              <a:custGeom>
                <a:avLst/>
                <a:gdLst/>
                <a:ahLst/>
                <a:cxnLst/>
                <a:rect l="l" t="t" r="r" b="b"/>
                <a:pathLst>
                  <a:path w="3016" h="3006" extrusionOk="0">
                    <a:moveTo>
                      <a:pt x="2605" y="1"/>
                    </a:moveTo>
                    <a:lnTo>
                      <a:pt x="2605" y="249"/>
                    </a:lnTo>
                    <a:lnTo>
                      <a:pt x="2605" y="793"/>
                    </a:lnTo>
                    <a:cubicBezTo>
                      <a:pt x="2596" y="1785"/>
                      <a:pt x="1794" y="2586"/>
                      <a:pt x="802" y="2596"/>
                    </a:cubicBezTo>
                    <a:lnTo>
                      <a:pt x="258" y="2596"/>
                    </a:lnTo>
                    <a:cubicBezTo>
                      <a:pt x="1" y="2615"/>
                      <a:pt x="1" y="2987"/>
                      <a:pt x="258" y="3006"/>
                    </a:cubicBezTo>
                    <a:lnTo>
                      <a:pt x="802" y="3006"/>
                    </a:lnTo>
                    <a:cubicBezTo>
                      <a:pt x="2023" y="3006"/>
                      <a:pt x="3015" y="2014"/>
                      <a:pt x="3015" y="793"/>
                    </a:cubicBezTo>
                    <a:lnTo>
                      <a:pt x="301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6"/>
              <p:cNvSpPr/>
              <p:nvPr/>
            </p:nvSpPr>
            <p:spPr>
              <a:xfrm>
                <a:off x="1497394" y="2077026"/>
                <a:ext cx="21734" cy="46766"/>
              </a:xfrm>
              <a:custGeom>
                <a:avLst/>
                <a:gdLst/>
                <a:ahLst/>
                <a:cxnLst/>
                <a:rect l="l" t="t" r="r" b="b"/>
                <a:pathLst>
                  <a:path w="830" h="1786" extrusionOk="0">
                    <a:moveTo>
                      <a:pt x="184" y="1"/>
                    </a:moveTo>
                    <a:cubicBezTo>
                      <a:pt x="78" y="1"/>
                      <a:pt x="0" y="92"/>
                      <a:pt x="9" y="192"/>
                    </a:cubicBezTo>
                    <a:lnTo>
                      <a:pt x="9" y="1595"/>
                    </a:lnTo>
                    <a:cubicBezTo>
                      <a:pt x="9" y="1700"/>
                      <a:pt x="86" y="1786"/>
                      <a:pt x="200" y="1786"/>
                    </a:cubicBezTo>
                    <a:cubicBezTo>
                      <a:pt x="543" y="1786"/>
                      <a:pt x="830" y="1509"/>
                      <a:pt x="830" y="1156"/>
                    </a:cubicBezTo>
                    <a:lnTo>
                      <a:pt x="830" y="631"/>
                    </a:lnTo>
                    <a:cubicBezTo>
                      <a:pt x="830" y="278"/>
                      <a:pt x="543" y="2"/>
                      <a:pt x="200" y="2"/>
                    </a:cubicBezTo>
                    <a:cubicBezTo>
                      <a:pt x="195" y="1"/>
                      <a:pt x="189" y="1"/>
                      <a:pt x="184" y="1"/>
                    </a:cubicBez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6"/>
              <p:cNvSpPr/>
              <p:nvPr/>
            </p:nvSpPr>
            <p:spPr>
              <a:xfrm>
                <a:off x="1419677" y="2180483"/>
                <a:ext cx="22257" cy="22257"/>
              </a:xfrm>
              <a:custGeom>
                <a:avLst/>
                <a:gdLst/>
                <a:ahLst/>
                <a:cxnLst/>
                <a:rect l="l" t="t" r="r" b="b"/>
                <a:pathLst>
                  <a:path w="850" h="850" extrusionOk="0">
                    <a:moveTo>
                      <a:pt x="421" y="0"/>
                    </a:moveTo>
                    <a:cubicBezTo>
                      <a:pt x="192" y="0"/>
                      <a:pt x="1" y="191"/>
                      <a:pt x="1" y="420"/>
                    </a:cubicBezTo>
                    <a:cubicBezTo>
                      <a:pt x="1" y="658"/>
                      <a:pt x="192" y="849"/>
                      <a:pt x="421" y="849"/>
                    </a:cubicBezTo>
                    <a:cubicBezTo>
                      <a:pt x="659" y="849"/>
                      <a:pt x="850" y="658"/>
                      <a:pt x="850" y="420"/>
                    </a:cubicBezTo>
                    <a:cubicBezTo>
                      <a:pt x="850" y="191"/>
                      <a:pt x="659" y="0"/>
                      <a:pt x="421" y="0"/>
                    </a:cubicBezTo>
                    <a:close/>
                  </a:path>
                </a:pathLst>
              </a:custGeom>
              <a:solidFill>
                <a:srgbClr val="5352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1" name="Google Shape;451;p26"/>
          <p:cNvGrpSpPr/>
          <p:nvPr/>
        </p:nvGrpSpPr>
        <p:grpSpPr>
          <a:xfrm>
            <a:off x="6539565" y="611409"/>
            <a:ext cx="483770" cy="483770"/>
            <a:chOff x="6472463" y="544925"/>
            <a:chExt cx="618000" cy="618000"/>
          </a:xfrm>
        </p:grpSpPr>
        <p:sp>
          <p:nvSpPr>
            <p:cNvPr id="452" name="Google Shape;452;p26"/>
            <p:cNvSpPr/>
            <p:nvPr/>
          </p:nvSpPr>
          <p:spPr>
            <a:xfrm>
              <a:off x="6472463" y="544925"/>
              <a:ext cx="618000" cy="618000"/>
            </a:xfrm>
            <a:prstGeom prst="ellipse">
              <a:avLst/>
            </a:prstGeom>
            <a:solidFill>
              <a:schemeClr val="accent3"/>
            </a:solidFill>
            <a:ln>
              <a:noFill/>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 name="Google Shape;453;p26"/>
            <p:cNvGrpSpPr/>
            <p:nvPr/>
          </p:nvGrpSpPr>
          <p:grpSpPr>
            <a:xfrm>
              <a:off x="6651750" y="668659"/>
              <a:ext cx="259399" cy="370524"/>
              <a:chOff x="1341612" y="3340055"/>
              <a:chExt cx="259399" cy="370524"/>
            </a:xfrm>
          </p:grpSpPr>
          <p:sp>
            <p:nvSpPr>
              <p:cNvPr id="454" name="Google Shape;454;p26"/>
              <p:cNvSpPr/>
              <p:nvPr/>
            </p:nvSpPr>
            <p:spPr>
              <a:xfrm>
                <a:off x="1383954" y="3340055"/>
                <a:ext cx="43615" cy="35664"/>
              </a:xfrm>
              <a:custGeom>
                <a:avLst/>
                <a:gdLst/>
                <a:ahLst/>
                <a:cxnLst/>
                <a:rect l="l" t="t" r="r" b="b"/>
                <a:pathLst>
                  <a:path w="2913" h="2382" extrusionOk="0">
                    <a:moveTo>
                      <a:pt x="999" y="0"/>
                    </a:moveTo>
                    <a:cubicBezTo>
                      <a:pt x="452" y="0"/>
                      <a:pt x="11" y="442"/>
                      <a:pt x="11" y="989"/>
                    </a:cubicBezTo>
                    <a:lnTo>
                      <a:pt x="11" y="2019"/>
                    </a:lnTo>
                    <a:cubicBezTo>
                      <a:pt x="0" y="2260"/>
                      <a:pt x="179" y="2381"/>
                      <a:pt x="360" y="2381"/>
                    </a:cubicBezTo>
                    <a:cubicBezTo>
                      <a:pt x="542" y="2381"/>
                      <a:pt x="726" y="2260"/>
                      <a:pt x="726" y="2019"/>
                    </a:cubicBezTo>
                    <a:lnTo>
                      <a:pt x="726" y="989"/>
                    </a:lnTo>
                    <a:cubicBezTo>
                      <a:pt x="726" y="841"/>
                      <a:pt x="852" y="736"/>
                      <a:pt x="999" y="736"/>
                    </a:cubicBezTo>
                    <a:lnTo>
                      <a:pt x="1924" y="736"/>
                    </a:lnTo>
                    <a:cubicBezTo>
                      <a:pt x="2071" y="736"/>
                      <a:pt x="2197" y="841"/>
                      <a:pt x="2197" y="989"/>
                    </a:cubicBezTo>
                    <a:lnTo>
                      <a:pt x="2197" y="2019"/>
                    </a:lnTo>
                    <a:cubicBezTo>
                      <a:pt x="2197" y="2260"/>
                      <a:pt x="2376" y="2381"/>
                      <a:pt x="2555" y="2381"/>
                    </a:cubicBezTo>
                    <a:cubicBezTo>
                      <a:pt x="2733" y="2381"/>
                      <a:pt x="2912" y="2260"/>
                      <a:pt x="2912" y="2019"/>
                    </a:cubicBezTo>
                    <a:lnTo>
                      <a:pt x="2912" y="989"/>
                    </a:lnTo>
                    <a:cubicBezTo>
                      <a:pt x="2912" y="442"/>
                      <a:pt x="2471" y="0"/>
                      <a:pt x="192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6"/>
              <p:cNvSpPr/>
              <p:nvPr/>
            </p:nvSpPr>
            <p:spPr>
              <a:xfrm>
                <a:off x="1363966" y="3403329"/>
                <a:ext cx="237045" cy="307251"/>
              </a:xfrm>
              <a:custGeom>
                <a:avLst/>
                <a:gdLst/>
                <a:ahLst/>
                <a:cxnLst/>
                <a:rect l="l" t="t" r="r" b="b"/>
                <a:pathLst>
                  <a:path w="15832" h="20521" extrusionOk="0">
                    <a:moveTo>
                      <a:pt x="736" y="0"/>
                    </a:moveTo>
                    <a:cubicBezTo>
                      <a:pt x="337" y="0"/>
                      <a:pt x="0" y="337"/>
                      <a:pt x="0" y="757"/>
                    </a:cubicBezTo>
                    <a:lnTo>
                      <a:pt x="0" y="19763"/>
                    </a:lnTo>
                    <a:cubicBezTo>
                      <a:pt x="0" y="20184"/>
                      <a:pt x="337" y="20520"/>
                      <a:pt x="736" y="20520"/>
                    </a:cubicBezTo>
                    <a:lnTo>
                      <a:pt x="15075" y="20520"/>
                    </a:lnTo>
                    <a:cubicBezTo>
                      <a:pt x="15495" y="20520"/>
                      <a:pt x="15832" y="20184"/>
                      <a:pt x="15832" y="19763"/>
                    </a:cubicBezTo>
                    <a:lnTo>
                      <a:pt x="15832" y="757"/>
                    </a:lnTo>
                    <a:cubicBezTo>
                      <a:pt x="15832" y="337"/>
                      <a:pt x="15495" y="0"/>
                      <a:pt x="15075" y="0"/>
                    </a:cubicBezTo>
                    <a:close/>
                  </a:path>
                </a:pathLst>
              </a:custGeom>
              <a:solidFill>
                <a:srgbClr val="403FB2">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6"/>
              <p:cNvSpPr/>
              <p:nvPr/>
            </p:nvSpPr>
            <p:spPr>
              <a:xfrm>
                <a:off x="1341612" y="3371841"/>
                <a:ext cx="237045" cy="306936"/>
              </a:xfrm>
              <a:custGeom>
                <a:avLst/>
                <a:gdLst/>
                <a:ahLst/>
                <a:cxnLst/>
                <a:rect l="l" t="t" r="r" b="b"/>
                <a:pathLst>
                  <a:path w="15832" h="20500" extrusionOk="0">
                    <a:moveTo>
                      <a:pt x="736" y="1"/>
                    </a:moveTo>
                    <a:cubicBezTo>
                      <a:pt x="337" y="1"/>
                      <a:pt x="1" y="337"/>
                      <a:pt x="1" y="737"/>
                    </a:cubicBezTo>
                    <a:lnTo>
                      <a:pt x="1" y="19764"/>
                    </a:lnTo>
                    <a:cubicBezTo>
                      <a:pt x="1" y="20163"/>
                      <a:pt x="337" y="20500"/>
                      <a:pt x="736" y="20500"/>
                    </a:cubicBezTo>
                    <a:lnTo>
                      <a:pt x="15075" y="20500"/>
                    </a:lnTo>
                    <a:cubicBezTo>
                      <a:pt x="15495" y="20500"/>
                      <a:pt x="15832" y="20163"/>
                      <a:pt x="15832" y="19743"/>
                    </a:cubicBezTo>
                    <a:lnTo>
                      <a:pt x="15832" y="737"/>
                    </a:lnTo>
                    <a:cubicBezTo>
                      <a:pt x="15832" y="337"/>
                      <a:pt x="15495" y="1"/>
                      <a:pt x="15075" y="1"/>
                    </a:cubicBezTo>
                    <a:close/>
                  </a:path>
                </a:pathLst>
              </a:custGeom>
              <a:solidFill>
                <a:srgbClr val="9AA1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6"/>
              <p:cNvSpPr/>
              <p:nvPr/>
            </p:nvSpPr>
            <p:spPr>
              <a:xfrm>
                <a:off x="1556303" y="3371841"/>
                <a:ext cx="22354" cy="306936"/>
              </a:xfrm>
              <a:custGeom>
                <a:avLst/>
                <a:gdLst/>
                <a:ahLst/>
                <a:cxnLst/>
                <a:rect l="l" t="t" r="r" b="b"/>
                <a:pathLst>
                  <a:path w="1493" h="20500" extrusionOk="0">
                    <a:moveTo>
                      <a:pt x="0" y="1"/>
                    </a:moveTo>
                    <a:lnTo>
                      <a:pt x="0" y="20500"/>
                    </a:lnTo>
                    <a:lnTo>
                      <a:pt x="736" y="20500"/>
                    </a:lnTo>
                    <a:cubicBezTo>
                      <a:pt x="1156" y="20500"/>
                      <a:pt x="1493" y="20163"/>
                      <a:pt x="1493" y="19743"/>
                    </a:cubicBezTo>
                    <a:lnTo>
                      <a:pt x="1493" y="737"/>
                    </a:lnTo>
                    <a:cubicBezTo>
                      <a:pt x="1493" y="337"/>
                      <a:pt x="1156" y="1"/>
                      <a:pt x="736" y="1"/>
                    </a:cubicBezTo>
                    <a:close/>
                  </a:path>
                </a:pathLst>
              </a:custGeom>
              <a:solidFill>
                <a:srgbClr val="788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6"/>
              <p:cNvSpPr/>
              <p:nvPr/>
            </p:nvSpPr>
            <p:spPr>
              <a:xfrm>
                <a:off x="1379387" y="3455583"/>
                <a:ext cx="44708" cy="44708"/>
              </a:xfrm>
              <a:custGeom>
                <a:avLst/>
                <a:gdLst/>
                <a:ahLst/>
                <a:cxnLst/>
                <a:rect l="l" t="t" r="r" b="b"/>
                <a:pathLst>
                  <a:path w="2986" h="2986" extrusionOk="0">
                    <a:moveTo>
                      <a:pt x="190" y="0"/>
                    </a:moveTo>
                    <a:cubicBezTo>
                      <a:pt x="85" y="0"/>
                      <a:pt x="0" y="84"/>
                      <a:pt x="0" y="190"/>
                    </a:cubicBezTo>
                    <a:lnTo>
                      <a:pt x="0" y="2797"/>
                    </a:lnTo>
                    <a:cubicBezTo>
                      <a:pt x="0" y="2902"/>
                      <a:pt x="85" y="2986"/>
                      <a:pt x="190" y="2986"/>
                    </a:cubicBezTo>
                    <a:lnTo>
                      <a:pt x="2797" y="2986"/>
                    </a:lnTo>
                    <a:cubicBezTo>
                      <a:pt x="2902" y="2986"/>
                      <a:pt x="2986" y="2902"/>
                      <a:pt x="2986" y="2797"/>
                    </a:cubicBezTo>
                    <a:lnTo>
                      <a:pt x="2986" y="190"/>
                    </a:lnTo>
                    <a:cubicBezTo>
                      <a:pt x="2986" y="84"/>
                      <a:pt x="2902" y="0"/>
                      <a:pt x="279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6"/>
              <p:cNvSpPr/>
              <p:nvPr/>
            </p:nvSpPr>
            <p:spPr>
              <a:xfrm>
                <a:off x="1379387" y="3527975"/>
                <a:ext cx="44708" cy="44723"/>
              </a:xfrm>
              <a:custGeom>
                <a:avLst/>
                <a:gdLst/>
                <a:ahLst/>
                <a:cxnLst/>
                <a:rect l="l" t="t" r="r" b="b"/>
                <a:pathLst>
                  <a:path w="2986" h="2987" extrusionOk="0">
                    <a:moveTo>
                      <a:pt x="190" y="1"/>
                    </a:moveTo>
                    <a:cubicBezTo>
                      <a:pt x="85" y="1"/>
                      <a:pt x="0" y="85"/>
                      <a:pt x="0" y="190"/>
                    </a:cubicBezTo>
                    <a:lnTo>
                      <a:pt x="0" y="2776"/>
                    </a:lnTo>
                    <a:cubicBezTo>
                      <a:pt x="0" y="2881"/>
                      <a:pt x="85" y="2986"/>
                      <a:pt x="190" y="2986"/>
                    </a:cubicBezTo>
                    <a:lnTo>
                      <a:pt x="2797" y="2986"/>
                    </a:lnTo>
                    <a:cubicBezTo>
                      <a:pt x="2902" y="2986"/>
                      <a:pt x="2986" y="2881"/>
                      <a:pt x="2986" y="2776"/>
                    </a:cubicBezTo>
                    <a:lnTo>
                      <a:pt x="2986" y="190"/>
                    </a:lnTo>
                    <a:cubicBezTo>
                      <a:pt x="2986" y="85"/>
                      <a:pt x="2902" y="1"/>
                      <a:pt x="279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6"/>
              <p:cNvSpPr/>
              <p:nvPr/>
            </p:nvSpPr>
            <p:spPr>
              <a:xfrm>
                <a:off x="1379387" y="3600067"/>
                <a:ext cx="44708" cy="44708"/>
              </a:xfrm>
              <a:custGeom>
                <a:avLst/>
                <a:gdLst/>
                <a:ahLst/>
                <a:cxnLst/>
                <a:rect l="l" t="t" r="r" b="b"/>
                <a:pathLst>
                  <a:path w="2986" h="2986" extrusionOk="0">
                    <a:moveTo>
                      <a:pt x="190" y="1"/>
                    </a:moveTo>
                    <a:cubicBezTo>
                      <a:pt x="85" y="1"/>
                      <a:pt x="0" y="85"/>
                      <a:pt x="0" y="211"/>
                    </a:cubicBezTo>
                    <a:lnTo>
                      <a:pt x="0" y="2797"/>
                    </a:lnTo>
                    <a:cubicBezTo>
                      <a:pt x="0" y="2902"/>
                      <a:pt x="85" y="2986"/>
                      <a:pt x="190" y="2986"/>
                    </a:cubicBezTo>
                    <a:lnTo>
                      <a:pt x="2797" y="2986"/>
                    </a:lnTo>
                    <a:cubicBezTo>
                      <a:pt x="2902" y="2986"/>
                      <a:pt x="2986" y="2902"/>
                      <a:pt x="2986" y="2797"/>
                    </a:cubicBezTo>
                    <a:lnTo>
                      <a:pt x="2986" y="211"/>
                    </a:lnTo>
                    <a:cubicBezTo>
                      <a:pt x="2986" y="85"/>
                      <a:pt x="2902" y="1"/>
                      <a:pt x="279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6"/>
              <p:cNvSpPr/>
              <p:nvPr/>
            </p:nvSpPr>
            <p:spPr>
              <a:xfrm>
                <a:off x="1444233" y="3459041"/>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352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6"/>
              <p:cNvSpPr/>
              <p:nvPr/>
            </p:nvSpPr>
            <p:spPr>
              <a:xfrm>
                <a:off x="1444233" y="3482967"/>
                <a:ext cx="103894" cy="10720"/>
              </a:xfrm>
              <a:custGeom>
                <a:avLst/>
                <a:gdLst/>
                <a:ahLst/>
                <a:cxnLst/>
                <a:rect l="l" t="t" r="r" b="b"/>
                <a:pathLst>
                  <a:path w="6939" h="716" extrusionOk="0">
                    <a:moveTo>
                      <a:pt x="484" y="0"/>
                    </a:moveTo>
                    <a:cubicBezTo>
                      <a:pt x="0" y="0"/>
                      <a:pt x="0" y="715"/>
                      <a:pt x="484" y="715"/>
                    </a:cubicBezTo>
                    <a:lnTo>
                      <a:pt x="6455" y="715"/>
                    </a:lnTo>
                    <a:cubicBezTo>
                      <a:pt x="6939" y="715"/>
                      <a:pt x="6939" y="0"/>
                      <a:pt x="6455" y="0"/>
                    </a:cubicBezTo>
                    <a:close/>
                  </a:path>
                </a:pathLst>
              </a:custGeom>
              <a:solidFill>
                <a:srgbClr val="5352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6"/>
              <p:cNvSpPr/>
              <p:nvPr/>
            </p:nvSpPr>
            <p:spPr>
              <a:xfrm>
                <a:off x="1444233" y="3531433"/>
                <a:ext cx="103894" cy="10735"/>
              </a:xfrm>
              <a:custGeom>
                <a:avLst/>
                <a:gdLst/>
                <a:ahLst/>
                <a:cxnLst/>
                <a:rect l="l" t="t" r="r" b="b"/>
                <a:pathLst>
                  <a:path w="6939" h="717"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352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6"/>
              <p:cNvSpPr/>
              <p:nvPr/>
            </p:nvSpPr>
            <p:spPr>
              <a:xfrm>
                <a:off x="1444233" y="3555359"/>
                <a:ext cx="103894" cy="10720"/>
              </a:xfrm>
              <a:custGeom>
                <a:avLst/>
                <a:gdLst/>
                <a:ahLst/>
                <a:cxnLst/>
                <a:rect l="l" t="t" r="r" b="b"/>
                <a:pathLst>
                  <a:path w="6939" h="716"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352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6"/>
              <p:cNvSpPr/>
              <p:nvPr/>
            </p:nvSpPr>
            <p:spPr>
              <a:xfrm>
                <a:off x="1444233" y="3603526"/>
                <a:ext cx="103894" cy="11035"/>
              </a:xfrm>
              <a:custGeom>
                <a:avLst/>
                <a:gdLst/>
                <a:ahLst/>
                <a:cxnLst/>
                <a:rect l="l" t="t" r="r" b="b"/>
                <a:pathLst>
                  <a:path w="6939" h="737" extrusionOk="0">
                    <a:moveTo>
                      <a:pt x="484" y="1"/>
                    </a:moveTo>
                    <a:cubicBezTo>
                      <a:pt x="0" y="1"/>
                      <a:pt x="0" y="737"/>
                      <a:pt x="484" y="737"/>
                    </a:cubicBezTo>
                    <a:lnTo>
                      <a:pt x="6455" y="737"/>
                    </a:lnTo>
                    <a:cubicBezTo>
                      <a:pt x="6939" y="737"/>
                      <a:pt x="6939" y="1"/>
                      <a:pt x="6455" y="1"/>
                    </a:cubicBezTo>
                    <a:close/>
                  </a:path>
                </a:pathLst>
              </a:custGeom>
              <a:solidFill>
                <a:srgbClr val="5352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6"/>
              <p:cNvSpPr/>
              <p:nvPr/>
            </p:nvSpPr>
            <p:spPr>
              <a:xfrm>
                <a:off x="1444233" y="3627452"/>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352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6"/>
              <p:cNvSpPr/>
              <p:nvPr/>
            </p:nvSpPr>
            <p:spPr>
              <a:xfrm>
                <a:off x="1390183" y="3448845"/>
                <a:ext cx="55413" cy="37087"/>
              </a:xfrm>
              <a:custGeom>
                <a:avLst/>
                <a:gdLst/>
                <a:ahLst/>
                <a:cxnLst/>
                <a:rect l="l" t="t" r="r" b="b"/>
                <a:pathLst>
                  <a:path w="3701" h="2477" extrusionOk="0">
                    <a:moveTo>
                      <a:pt x="3156" y="0"/>
                    </a:moveTo>
                    <a:cubicBezTo>
                      <a:pt x="3077" y="0"/>
                      <a:pt x="2995" y="28"/>
                      <a:pt x="2917" y="93"/>
                    </a:cubicBezTo>
                    <a:lnTo>
                      <a:pt x="1130" y="1607"/>
                    </a:lnTo>
                    <a:lnTo>
                      <a:pt x="772" y="1228"/>
                    </a:lnTo>
                    <a:cubicBezTo>
                      <a:pt x="722" y="1155"/>
                      <a:pt x="653" y="1124"/>
                      <a:pt x="580" y="1124"/>
                    </a:cubicBezTo>
                    <a:cubicBezTo>
                      <a:pt x="319" y="1124"/>
                      <a:pt x="0" y="1515"/>
                      <a:pt x="247" y="1712"/>
                    </a:cubicBezTo>
                    <a:lnTo>
                      <a:pt x="856" y="2364"/>
                    </a:lnTo>
                    <a:cubicBezTo>
                      <a:pt x="922" y="2440"/>
                      <a:pt x="1010" y="2477"/>
                      <a:pt x="1103" y="2477"/>
                    </a:cubicBezTo>
                    <a:cubicBezTo>
                      <a:pt x="1189" y="2477"/>
                      <a:pt x="1280" y="2445"/>
                      <a:pt x="1361" y="2385"/>
                    </a:cubicBezTo>
                    <a:lnTo>
                      <a:pt x="3400" y="640"/>
                    </a:lnTo>
                    <a:cubicBezTo>
                      <a:pt x="3701" y="406"/>
                      <a:pt x="3458" y="0"/>
                      <a:pt x="3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6"/>
              <p:cNvSpPr/>
              <p:nvPr/>
            </p:nvSpPr>
            <p:spPr>
              <a:xfrm>
                <a:off x="1390183" y="3521686"/>
                <a:ext cx="54874" cy="37147"/>
              </a:xfrm>
              <a:custGeom>
                <a:avLst/>
                <a:gdLst/>
                <a:ahLst/>
                <a:cxnLst/>
                <a:rect l="l" t="t" r="r" b="b"/>
                <a:pathLst>
                  <a:path w="3665" h="2481" extrusionOk="0">
                    <a:moveTo>
                      <a:pt x="3137" y="0"/>
                    </a:moveTo>
                    <a:cubicBezTo>
                      <a:pt x="3064" y="0"/>
                      <a:pt x="2988" y="25"/>
                      <a:pt x="2917" y="85"/>
                    </a:cubicBezTo>
                    <a:lnTo>
                      <a:pt x="2917" y="106"/>
                    </a:lnTo>
                    <a:lnTo>
                      <a:pt x="1130" y="1619"/>
                    </a:lnTo>
                    <a:lnTo>
                      <a:pt x="772" y="1220"/>
                    </a:lnTo>
                    <a:cubicBezTo>
                      <a:pt x="722" y="1146"/>
                      <a:pt x="653" y="1116"/>
                      <a:pt x="580" y="1116"/>
                    </a:cubicBezTo>
                    <a:cubicBezTo>
                      <a:pt x="319" y="1116"/>
                      <a:pt x="0" y="1506"/>
                      <a:pt x="247" y="1703"/>
                    </a:cubicBezTo>
                    <a:lnTo>
                      <a:pt x="856" y="2355"/>
                    </a:lnTo>
                    <a:cubicBezTo>
                      <a:pt x="927" y="2437"/>
                      <a:pt x="1023" y="2480"/>
                      <a:pt x="1124" y="2480"/>
                    </a:cubicBezTo>
                    <a:cubicBezTo>
                      <a:pt x="1204" y="2480"/>
                      <a:pt x="1286" y="2453"/>
                      <a:pt x="1361" y="2397"/>
                    </a:cubicBezTo>
                    <a:lnTo>
                      <a:pt x="3379" y="652"/>
                    </a:lnTo>
                    <a:cubicBezTo>
                      <a:pt x="3665" y="400"/>
                      <a:pt x="3427" y="0"/>
                      <a:pt x="31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6"/>
              <p:cNvSpPr/>
              <p:nvPr/>
            </p:nvSpPr>
            <p:spPr>
              <a:xfrm>
                <a:off x="1390183" y="3595216"/>
                <a:ext cx="55413" cy="37267"/>
              </a:xfrm>
              <a:custGeom>
                <a:avLst/>
                <a:gdLst/>
                <a:ahLst/>
                <a:cxnLst/>
                <a:rect l="l" t="t" r="r" b="b"/>
                <a:pathLst>
                  <a:path w="3701" h="2489" extrusionOk="0">
                    <a:moveTo>
                      <a:pt x="3155" y="1"/>
                    </a:moveTo>
                    <a:cubicBezTo>
                      <a:pt x="3077" y="1"/>
                      <a:pt x="2995" y="28"/>
                      <a:pt x="2917" y="93"/>
                    </a:cubicBezTo>
                    <a:lnTo>
                      <a:pt x="2917" y="114"/>
                    </a:lnTo>
                    <a:lnTo>
                      <a:pt x="1130" y="1628"/>
                    </a:lnTo>
                    <a:lnTo>
                      <a:pt x="772" y="1229"/>
                    </a:lnTo>
                    <a:cubicBezTo>
                      <a:pt x="722" y="1155"/>
                      <a:pt x="653" y="1125"/>
                      <a:pt x="580" y="1125"/>
                    </a:cubicBezTo>
                    <a:cubicBezTo>
                      <a:pt x="319" y="1125"/>
                      <a:pt x="0" y="1515"/>
                      <a:pt x="247" y="1712"/>
                    </a:cubicBezTo>
                    <a:lnTo>
                      <a:pt x="856" y="2364"/>
                    </a:lnTo>
                    <a:cubicBezTo>
                      <a:pt x="927" y="2446"/>
                      <a:pt x="1023" y="2489"/>
                      <a:pt x="1124" y="2489"/>
                    </a:cubicBezTo>
                    <a:cubicBezTo>
                      <a:pt x="1204" y="2489"/>
                      <a:pt x="1286" y="2462"/>
                      <a:pt x="1361" y="2406"/>
                    </a:cubicBezTo>
                    <a:lnTo>
                      <a:pt x="3400" y="661"/>
                    </a:lnTo>
                    <a:cubicBezTo>
                      <a:pt x="3701" y="410"/>
                      <a:pt x="3458" y="1"/>
                      <a:pt x="31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6"/>
              <p:cNvSpPr/>
              <p:nvPr/>
            </p:nvSpPr>
            <p:spPr>
              <a:xfrm>
                <a:off x="1368682" y="3362409"/>
                <a:ext cx="74309" cy="38734"/>
              </a:xfrm>
              <a:custGeom>
                <a:avLst/>
                <a:gdLst/>
                <a:ahLst/>
                <a:cxnLst/>
                <a:rect l="l" t="t" r="r" b="b"/>
                <a:pathLst>
                  <a:path w="4963" h="2587" extrusionOk="0">
                    <a:moveTo>
                      <a:pt x="736" y="0"/>
                    </a:moveTo>
                    <a:cubicBezTo>
                      <a:pt x="316" y="0"/>
                      <a:pt x="1" y="336"/>
                      <a:pt x="1" y="736"/>
                    </a:cubicBezTo>
                    <a:lnTo>
                      <a:pt x="1" y="2250"/>
                    </a:lnTo>
                    <a:cubicBezTo>
                      <a:pt x="1" y="2439"/>
                      <a:pt x="148" y="2586"/>
                      <a:pt x="337" y="2586"/>
                    </a:cubicBezTo>
                    <a:lnTo>
                      <a:pt x="4626" y="2586"/>
                    </a:lnTo>
                    <a:cubicBezTo>
                      <a:pt x="4815" y="2586"/>
                      <a:pt x="4962" y="2439"/>
                      <a:pt x="4962" y="2250"/>
                    </a:cubicBezTo>
                    <a:lnTo>
                      <a:pt x="4962" y="736"/>
                    </a:lnTo>
                    <a:cubicBezTo>
                      <a:pt x="4962" y="336"/>
                      <a:pt x="4647" y="0"/>
                      <a:pt x="42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6"/>
              <p:cNvSpPr/>
              <p:nvPr/>
            </p:nvSpPr>
            <p:spPr>
              <a:xfrm>
                <a:off x="1409602" y="3362409"/>
                <a:ext cx="33389" cy="38734"/>
              </a:xfrm>
              <a:custGeom>
                <a:avLst/>
                <a:gdLst/>
                <a:ahLst/>
                <a:cxnLst/>
                <a:rect l="l" t="t" r="r" b="b"/>
                <a:pathLst>
                  <a:path w="2230" h="2587" extrusionOk="0">
                    <a:moveTo>
                      <a:pt x="1" y="0"/>
                    </a:moveTo>
                    <a:cubicBezTo>
                      <a:pt x="400" y="0"/>
                      <a:pt x="737" y="336"/>
                      <a:pt x="737" y="736"/>
                    </a:cubicBezTo>
                    <a:lnTo>
                      <a:pt x="737" y="2250"/>
                    </a:lnTo>
                    <a:cubicBezTo>
                      <a:pt x="737" y="2439"/>
                      <a:pt x="589" y="2586"/>
                      <a:pt x="400" y="2586"/>
                    </a:cubicBezTo>
                    <a:lnTo>
                      <a:pt x="1893" y="2586"/>
                    </a:lnTo>
                    <a:cubicBezTo>
                      <a:pt x="2082" y="2586"/>
                      <a:pt x="2229" y="2439"/>
                      <a:pt x="2229" y="2250"/>
                    </a:cubicBezTo>
                    <a:lnTo>
                      <a:pt x="2229" y="736"/>
                    </a:lnTo>
                    <a:cubicBezTo>
                      <a:pt x="2229" y="336"/>
                      <a:pt x="1893" y="0"/>
                      <a:pt x="1494" y="0"/>
                    </a:cubicBezTo>
                    <a:close/>
                  </a:path>
                </a:pathLst>
              </a:custGeom>
              <a:solidFill>
                <a:srgbClr val="5352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2" name="Google Shape;472;p26">
            <a:hlinkClick r:id="" action="ppaction://noaction"/>
          </p:cNvPr>
          <p:cNvSpPr/>
          <p:nvPr/>
        </p:nvSpPr>
        <p:spPr>
          <a:xfrm>
            <a:off x="-2700" y="3651999"/>
            <a:ext cx="732600" cy="488700"/>
          </a:xfrm>
          <a:prstGeom prst="rect">
            <a:avLst/>
          </a:prstGeom>
          <a:noFill/>
          <a:ln>
            <a:noFill/>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473" name="Google Shape;473;p26">
            <a:hlinkClick r:id="" action="ppaction://noaction"/>
          </p:cNvPr>
          <p:cNvSpPr/>
          <p:nvPr/>
        </p:nvSpPr>
        <p:spPr>
          <a:xfrm>
            <a:off x="-2700" y="3169995"/>
            <a:ext cx="732600" cy="488700"/>
          </a:xfrm>
          <a:prstGeom prst="rect">
            <a:avLst/>
          </a:prstGeom>
          <a:noFill/>
          <a:ln>
            <a:noFill/>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474" name="Google Shape;474;p26">
            <a:hlinkClick r:id="" action="ppaction://noaction"/>
          </p:cNvPr>
          <p:cNvSpPr/>
          <p:nvPr/>
        </p:nvSpPr>
        <p:spPr>
          <a:xfrm>
            <a:off x="-2700" y="2687992"/>
            <a:ext cx="732600" cy="488700"/>
          </a:xfrm>
          <a:prstGeom prst="rect">
            <a:avLst/>
          </a:prstGeom>
          <a:noFill/>
          <a:ln>
            <a:noFill/>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475" name="Google Shape;475;p26">
            <a:hlinkClick r:id="rId6" action="ppaction://hlinksldjump"/>
          </p:cNvPr>
          <p:cNvSpPr/>
          <p:nvPr/>
        </p:nvSpPr>
        <p:spPr>
          <a:xfrm>
            <a:off x="-2700" y="2205988"/>
            <a:ext cx="732600" cy="488700"/>
          </a:xfrm>
          <a:prstGeom prst="rect">
            <a:avLst/>
          </a:prstGeom>
          <a:noFill/>
          <a:ln>
            <a:noFill/>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476" name="Google Shape;476;p26">
            <a:hlinkClick r:id="rId4" action="ppaction://hlinksldjump"/>
          </p:cNvPr>
          <p:cNvSpPr/>
          <p:nvPr/>
        </p:nvSpPr>
        <p:spPr>
          <a:xfrm>
            <a:off x="-2700" y="1723985"/>
            <a:ext cx="732600" cy="488700"/>
          </a:xfrm>
          <a:prstGeom prst="rect">
            <a:avLst/>
          </a:prstGeom>
          <a:noFill/>
          <a:ln>
            <a:noFill/>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477" name="Google Shape;477;p26"/>
          <p:cNvSpPr/>
          <p:nvPr/>
        </p:nvSpPr>
        <p:spPr>
          <a:xfrm>
            <a:off x="219500" y="3833325"/>
            <a:ext cx="282900" cy="126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600">
                <a:solidFill>
                  <a:schemeClr val="accent4"/>
                </a:solidFill>
                <a:latin typeface="Bebas Neue"/>
                <a:ea typeface="Bebas Neue"/>
                <a:cs typeface="Bebas Neue"/>
                <a:sym typeface="Bebas Neue"/>
              </a:rPr>
              <a:t>Fri</a:t>
            </a:r>
            <a:endParaRPr sz="1600">
              <a:solidFill>
                <a:schemeClr val="accent4"/>
              </a:solidFill>
              <a:latin typeface="Bebas Neue"/>
              <a:ea typeface="Bebas Neue"/>
              <a:cs typeface="Bebas Neue"/>
              <a:sym typeface="Bebas Neue"/>
            </a:endParaRPr>
          </a:p>
        </p:txBody>
      </p:sp>
      <p:sp>
        <p:nvSpPr>
          <p:cNvPr id="478" name="Google Shape;478;p26"/>
          <p:cNvSpPr/>
          <p:nvPr/>
        </p:nvSpPr>
        <p:spPr>
          <a:xfrm>
            <a:off x="219500" y="3351373"/>
            <a:ext cx="282900" cy="126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600">
                <a:solidFill>
                  <a:schemeClr val="accent4"/>
                </a:solidFill>
                <a:latin typeface="Bebas Neue"/>
                <a:ea typeface="Bebas Neue"/>
                <a:cs typeface="Bebas Neue"/>
                <a:sym typeface="Bebas Neue"/>
              </a:rPr>
              <a:t>Thu</a:t>
            </a:r>
            <a:endParaRPr sz="1600">
              <a:solidFill>
                <a:schemeClr val="accent4"/>
              </a:solidFill>
              <a:latin typeface="Bebas Neue"/>
              <a:ea typeface="Bebas Neue"/>
              <a:cs typeface="Bebas Neue"/>
              <a:sym typeface="Bebas Neue"/>
            </a:endParaRPr>
          </a:p>
        </p:txBody>
      </p:sp>
      <p:sp>
        <p:nvSpPr>
          <p:cNvPr id="479" name="Google Shape;479;p26"/>
          <p:cNvSpPr/>
          <p:nvPr/>
        </p:nvSpPr>
        <p:spPr>
          <a:xfrm>
            <a:off x="219500" y="2869371"/>
            <a:ext cx="282900" cy="126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600">
                <a:solidFill>
                  <a:schemeClr val="accent4"/>
                </a:solidFill>
                <a:latin typeface="Bebas Neue"/>
                <a:ea typeface="Bebas Neue"/>
                <a:cs typeface="Bebas Neue"/>
                <a:sym typeface="Bebas Neue"/>
              </a:rPr>
              <a:t>Wed</a:t>
            </a:r>
            <a:endParaRPr sz="1600">
              <a:solidFill>
                <a:schemeClr val="accent4"/>
              </a:solidFill>
              <a:latin typeface="Bebas Neue"/>
              <a:ea typeface="Bebas Neue"/>
              <a:cs typeface="Bebas Neue"/>
              <a:sym typeface="Bebas Neue"/>
            </a:endParaRPr>
          </a:p>
        </p:txBody>
      </p:sp>
      <p:sp>
        <p:nvSpPr>
          <p:cNvPr id="480" name="Google Shape;480;p26"/>
          <p:cNvSpPr/>
          <p:nvPr/>
        </p:nvSpPr>
        <p:spPr>
          <a:xfrm>
            <a:off x="219500" y="2387403"/>
            <a:ext cx="282900" cy="126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600">
                <a:solidFill>
                  <a:schemeClr val="accent4"/>
                </a:solidFill>
                <a:latin typeface="Bebas Neue"/>
                <a:ea typeface="Bebas Neue"/>
                <a:cs typeface="Bebas Neue"/>
                <a:sym typeface="Bebas Neue"/>
              </a:rPr>
              <a:t>Tue</a:t>
            </a:r>
            <a:endParaRPr sz="1600">
              <a:solidFill>
                <a:schemeClr val="accent4"/>
              </a:solidFill>
              <a:latin typeface="Bebas Neue"/>
              <a:ea typeface="Bebas Neue"/>
              <a:cs typeface="Bebas Neue"/>
              <a:sym typeface="Bebas Neue"/>
            </a:endParaRPr>
          </a:p>
        </p:txBody>
      </p:sp>
      <p:sp>
        <p:nvSpPr>
          <p:cNvPr id="481" name="Google Shape;481;p26"/>
          <p:cNvSpPr/>
          <p:nvPr/>
        </p:nvSpPr>
        <p:spPr>
          <a:xfrm>
            <a:off x="219500" y="1871100"/>
            <a:ext cx="282900" cy="194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600">
                <a:solidFill>
                  <a:schemeClr val="accent4"/>
                </a:solidFill>
                <a:latin typeface="Bebas Neue"/>
                <a:ea typeface="Bebas Neue"/>
                <a:cs typeface="Bebas Neue"/>
                <a:sym typeface="Bebas Neue"/>
              </a:rPr>
              <a:t>Mon</a:t>
            </a:r>
            <a:endParaRPr sz="1600">
              <a:solidFill>
                <a:schemeClr val="accent4"/>
              </a:solidFill>
              <a:latin typeface="Bebas Neue"/>
              <a:ea typeface="Bebas Neue"/>
              <a:cs typeface="Bebas Neue"/>
              <a:sym typeface="Bebas Neue"/>
            </a:endParaRPr>
          </a:p>
        </p:txBody>
      </p:sp>
      <p:sp>
        <p:nvSpPr>
          <p:cNvPr id="482" name="Google Shape;482;p26">
            <a:hlinkClick r:id="rId7" action="ppaction://hlinksldjump"/>
          </p:cNvPr>
          <p:cNvSpPr/>
          <p:nvPr/>
        </p:nvSpPr>
        <p:spPr>
          <a:xfrm>
            <a:off x="-5350" y="1243478"/>
            <a:ext cx="738000" cy="488700"/>
          </a:xfrm>
          <a:prstGeom prst="rect">
            <a:avLst/>
          </a:prstGeom>
          <a:solidFill>
            <a:schemeClr val="lt1"/>
          </a:solidFill>
          <a:ln>
            <a:noFill/>
          </a:ln>
          <a:effectLst>
            <a:outerShdw blurRad="57150" dist="19050" dir="7920000" algn="bl" rotWithShape="0">
              <a:schemeClr val="accent4">
                <a:alpha val="20000"/>
              </a:schemeClr>
            </a:outerShdw>
          </a:effectLst>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483" name="Google Shape;483;p26"/>
          <p:cNvSpPr/>
          <p:nvPr/>
        </p:nvSpPr>
        <p:spPr>
          <a:xfrm>
            <a:off x="-5350" y="1243743"/>
            <a:ext cx="84600" cy="488700"/>
          </a:xfrm>
          <a:prstGeom prst="rect">
            <a:avLst/>
          </a:prstGeom>
          <a:solidFill>
            <a:schemeClr val="accent2"/>
          </a:solidFill>
          <a:ln>
            <a:noFill/>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grpSp>
        <p:nvGrpSpPr>
          <p:cNvPr id="484" name="Google Shape;484;p26"/>
          <p:cNvGrpSpPr/>
          <p:nvPr/>
        </p:nvGrpSpPr>
        <p:grpSpPr>
          <a:xfrm>
            <a:off x="244238" y="1373107"/>
            <a:ext cx="235280" cy="230080"/>
            <a:chOff x="219300" y="1495063"/>
            <a:chExt cx="235280" cy="235280"/>
          </a:xfrm>
        </p:grpSpPr>
        <p:sp>
          <p:nvSpPr>
            <p:cNvPr id="485" name="Google Shape;485;p26"/>
            <p:cNvSpPr/>
            <p:nvPr/>
          </p:nvSpPr>
          <p:spPr>
            <a:xfrm>
              <a:off x="219300" y="1495063"/>
              <a:ext cx="235280" cy="235280"/>
            </a:xfrm>
            <a:custGeom>
              <a:avLst/>
              <a:gdLst/>
              <a:ahLst/>
              <a:cxnLst/>
              <a:rect l="l" t="t" r="r" b="b"/>
              <a:pathLst>
                <a:path w="14377" h="14377" extrusionOk="0">
                  <a:moveTo>
                    <a:pt x="7189" y="1"/>
                  </a:moveTo>
                  <a:cubicBezTo>
                    <a:pt x="3218" y="1"/>
                    <a:pt x="1" y="3218"/>
                    <a:pt x="1" y="7189"/>
                  </a:cubicBezTo>
                  <a:cubicBezTo>
                    <a:pt x="1" y="11160"/>
                    <a:pt x="3218" y="14377"/>
                    <a:pt x="7189" y="14377"/>
                  </a:cubicBezTo>
                  <a:cubicBezTo>
                    <a:pt x="11160" y="14377"/>
                    <a:pt x="14376" y="11160"/>
                    <a:pt x="14376" y="7189"/>
                  </a:cubicBezTo>
                  <a:cubicBezTo>
                    <a:pt x="14376" y="3218"/>
                    <a:pt x="11160" y="1"/>
                    <a:pt x="71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6"/>
            <p:cNvSpPr/>
            <p:nvPr/>
          </p:nvSpPr>
          <p:spPr>
            <a:xfrm>
              <a:off x="296183" y="1531132"/>
              <a:ext cx="81530" cy="81580"/>
            </a:xfrm>
            <a:custGeom>
              <a:avLst/>
              <a:gdLst/>
              <a:ahLst/>
              <a:cxnLst/>
              <a:rect l="l" t="t" r="r" b="b"/>
              <a:pathLst>
                <a:path w="4982" h="4985" extrusionOk="0">
                  <a:moveTo>
                    <a:pt x="2491" y="1"/>
                  </a:moveTo>
                  <a:cubicBezTo>
                    <a:pt x="1114" y="1"/>
                    <a:pt x="1" y="1115"/>
                    <a:pt x="1" y="2491"/>
                  </a:cubicBezTo>
                  <a:cubicBezTo>
                    <a:pt x="1" y="3868"/>
                    <a:pt x="1114" y="4985"/>
                    <a:pt x="2491" y="4985"/>
                  </a:cubicBezTo>
                  <a:cubicBezTo>
                    <a:pt x="3867" y="4985"/>
                    <a:pt x="4981" y="3868"/>
                    <a:pt x="4981" y="2491"/>
                  </a:cubicBezTo>
                  <a:cubicBezTo>
                    <a:pt x="4981" y="1115"/>
                    <a:pt x="3867" y="1"/>
                    <a:pt x="24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6"/>
            <p:cNvSpPr/>
            <p:nvPr/>
          </p:nvSpPr>
          <p:spPr>
            <a:xfrm>
              <a:off x="258576" y="1630337"/>
              <a:ext cx="156728" cy="89713"/>
            </a:xfrm>
            <a:custGeom>
              <a:avLst/>
              <a:gdLst/>
              <a:ahLst/>
              <a:cxnLst/>
              <a:rect l="l" t="t" r="r" b="b"/>
              <a:pathLst>
                <a:path w="9577" h="5482" extrusionOk="0">
                  <a:moveTo>
                    <a:pt x="4789" y="0"/>
                  </a:moveTo>
                  <a:cubicBezTo>
                    <a:pt x="2575" y="0"/>
                    <a:pt x="697" y="1417"/>
                    <a:pt x="0" y="3395"/>
                  </a:cubicBezTo>
                  <a:cubicBezTo>
                    <a:pt x="1198" y="4674"/>
                    <a:pt x="2898" y="5481"/>
                    <a:pt x="4789" y="5481"/>
                  </a:cubicBezTo>
                  <a:cubicBezTo>
                    <a:pt x="6680" y="5481"/>
                    <a:pt x="8379" y="4674"/>
                    <a:pt x="9577" y="3395"/>
                  </a:cubicBezTo>
                  <a:cubicBezTo>
                    <a:pt x="8881" y="1417"/>
                    <a:pt x="7003" y="0"/>
                    <a:pt x="47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8" name="Google Shape;488;p26">
            <a:hlinkClick r:id="" action="ppaction://noaction"/>
          </p:cNvPr>
          <p:cNvSpPr/>
          <p:nvPr/>
        </p:nvSpPr>
        <p:spPr>
          <a:xfrm>
            <a:off x="-5350" y="4133953"/>
            <a:ext cx="738000" cy="488700"/>
          </a:xfrm>
          <a:prstGeom prst="rect">
            <a:avLst/>
          </a:prstGeom>
          <a:solidFill>
            <a:schemeClr val="lt1"/>
          </a:solidFill>
          <a:ln>
            <a:noFill/>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grpSp>
        <p:nvGrpSpPr>
          <p:cNvPr id="489" name="Google Shape;489;p26"/>
          <p:cNvGrpSpPr/>
          <p:nvPr/>
        </p:nvGrpSpPr>
        <p:grpSpPr>
          <a:xfrm>
            <a:off x="243251" y="4263269"/>
            <a:ext cx="235280" cy="230080"/>
            <a:chOff x="243251" y="4263269"/>
            <a:chExt cx="235280" cy="230080"/>
          </a:xfrm>
        </p:grpSpPr>
        <p:sp>
          <p:nvSpPr>
            <p:cNvPr id="490" name="Google Shape;490;p26"/>
            <p:cNvSpPr/>
            <p:nvPr/>
          </p:nvSpPr>
          <p:spPr>
            <a:xfrm>
              <a:off x="243251" y="4263269"/>
              <a:ext cx="235280" cy="230080"/>
            </a:xfrm>
            <a:custGeom>
              <a:avLst/>
              <a:gdLst/>
              <a:ahLst/>
              <a:cxnLst/>
              <a:rect l="l" t="t" r="r" b="b"/>
              <a:pathLst>
                <a:path w="14377" h="14377" extrusionOk="0">
                  <a:moveTo>
                    <a:pt x="7189" y="1"/>
                  </a:moveTo>
                  <a:cubicBezTo>
                    <a:pt x="3218" y="1"/>
                    <a:pt x="1" y="3218"/>
                    <a:pt x="1" y="7189"/>
                  </a:cubicBezTo>
                  <a:cubicBezTo>
                    <a:pt x="1" y="11160"/>
                    <a:pt x="3218" y="14377"/>
                    <a:pt x="7189" y="14377"/>
                  </a:cubicBezTo>
                  <a:cubicBezTo>
                    <a:pt x="11160" y="14377"/>
                    <a:pt x="14376" y="11160"/>
                    <a:pt x="14376" y="7189"/>
                  </a:cubicBezTo>
                  <a:cubicBezTo>
                    <a:pt x="14376" y="3218"/>
                    <a:pt x="11160" y="1"/>
                    <a:pt x="71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 name="Google Shape;491;p26"/>
            <p:cNvGrpSpPr/>
            <p:nvPr/>
          </p:nvGrpSpPr>
          <p:grpSpPr>
            <a:xfrm>
              <a:off x="308050" y="4302550"/>
              <a:ext cx="111199" cy="151479"/>
              <a:chOff x="6748302" y="2543484"/>
              <a:chExt cx="160390" cy="218490"/>
            </a:xfrm>
          </p:grpSpPr>
          <p:sp>
            <p:nvSpPr>
              <p:cNvPr id="492" name="Google Shape;492;p26"/>
              <p:cNvSpPr/>
              <p:nvPr/>
            </p:nvSpPr>
            <p:spPr>
              <a:xfrm>
                <a:off x="6748302" y="2543484"/>
                <a:ext cx="160390" cy="218490"/>
              </a:xfrm>
              <a:custGeom>
                <a:avLst/>
                <a:gdLst/>
                <a:ahLst/>
                <a:cxnLst/>
                <a:rect l="l" t="t" r="r" b="b"/>
                <a:pathLst>
                  <a:path w="5227" h="7121" extrusionOk="0">
                    <a:moveTo>
                      <a:pt x="240" y="1"/>
                    </a:moveTo>
                    <a:cubicBezTo>
                      <a:pt x="106" y="1"/>
                      <a:pt x="1" y="106"/>
                      <a:pt x="1" y="240"/>
                    </a:cubicBezTo>
                    <a:lnTo>
                      <a:pt x="1" y="6882"/>
                    </a:lnTo>
                    <a:cubicBezTo>
                      <a:pt x="1" y="7016"/>
                      <a:pt x="106" y="7121"/>
                      <a:pt x="240" y="7121"/>
                    </a:cubicBezTo>
                    <a:lnTo>
                      <a:pt x="4987" y="7121"/>
                    </a:lnTo>
                    <a:cubicBezTo>
                      <a:pt x="5121" y="7121"/>
                      <a:pt x="5226" y="7016"/>
                      <a:pt x="5226" y="6882"/>
                    </a:cubicBezTo>
                    <a:lnTo>
                      <a:pt x="5226" y="1857"/>
                    </a:lnTo>
                    <a:cubicBezTo>
                      <a:pt x="5226" y="1733"/>
                      <a:pt x="5178" y="1608"/>
                      <a:pt x="5092" y="1522"/>
                    </a:cubicBezTo>
                    <a:lnTo>
                      <a:pt x="3704" y="144"/>
                    </a:lnTo>
                    <a:cubicBezTo>
                      <a:pt x="3618" y="48"/>
                      <a:pt x="3494" y="1"/>
                      <a:pt x="3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6"/>
              <p:cNvSpPr/>
              <p:nvPr/>
            </p:nvSpPr>
            <p:spPr>
              <a:xfrm>
                <a:off x="6841036" y="2559235"/>
                <a:ext cx="56091" cy="56328"/>
              </a:xfrm>
              <a:custGeom>
                <a:avLst/>
                <a:gdLst/>
                <a:ahLst/>
                <a:cxnLst/>
                <a:rect l="l" t="t" r="r" b="b"/>
                <a:pathLst>
                  <a:path w="2136" h="2145" extrusionOk="0">
                    <a:moveTo>
                      <a:pt x="1" y="1"/>
                    </a:moveTo>
                    <a:lnTo>
                      <a:pt x="1" y="1666"/>
                    </a:lnTo>
                    <a:cubicBezTo>
                      <a:pt x="1" y="1924"/>
                      <a:pt x="211" y="2144"/>
                      <a:pt x="479" y="2144"/>
                    </a:cubicBezTo>
                    <a:lnTo>
                      <a:pt x="2135" y="2144"/>
                    </a:lnTo>
                    <a:lnTo>
                      <a:pt x="2135" y="1867"/>
                    </a:lnTo>
                    <a:cubicBezTo>
                      <a:pt x="2126" y="1800"/>
                      <a:pt x="2116" y="1733"/>
                      <a:pt x="2087" y="1666"/>
                    </a:cubicBezTo>
                    <a:lnTo>
                      <a:pt x="470" y="1666"/>
                    </a:lnTo>
                    <a:lnTo>
                      <a:pt x="470" y="48"/>
                    </a:lnTo>
                    <a:cubicBezTo>
                      <a:pt x="412" y="20"/>
                      <a:pt x="345" y="1"/>
                      <a:pt x="2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4" name="Google Shape;494;p26"/>
            <p:cNvSpPr/>
            <p:nvPr/>
          </p:nvSpPr>
          <p:spPr>
            <a:xfrm>
              <a:off x="329548" y="4344001"/>
              <a:ext cx="68100" cy="68700"/>
            </a:xfrm>
            <a:prstGeom prst="upArrow">
              <a:avLst>
                <a:gd name="adj1" fmla="val 50000"/>
                <a:gd name="adj2"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 name="Google Shape;495;p26">
            <a:hlinkClick r:id="rId5" action="ppaction://hlinksldjump"/>
          </p:cNvPr>
          <p:cNvSpPr/>
          <p:nvPr/>
        </p:nvSpPr>
        <p:spPr>
          <a:xfrm>
            <a:off x="2779950" y="611413"/>
            <a:ext cx="483600" cy="483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6">
            <a:hlinkClick r:id="rId3" action="ppaction://hlinksldjump"/>
          </p:cNvPr>
          <p:cNvSpPr/>
          <p:nvPr/>
        </p:nvSpPr>
        <p:spPr>
          <a:xfrm>
            <a:off x="6539600" y="611413"/>
            <a:ext cx="483600" cy="483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6">
            <a:hlinkClick r:id="rId4" action="ppaction://hlinksldjump"/>
          </p:cNvPr>
          <p:cNvSpPr/>
          <p:nvPr/>
        </p:nvSpPr>
        <p:spPr>
          <a:xfrm>
            <a:off x="2779950" y="2626100"/>
            <a:ext cx="483600" cy="483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6">
            <a:hlinkClick r:id="" action="ppaction://noaction"/>
          </p:cNvPr>
          <p:cNvSpPr/>
          <p:nvPr/>
        </p:nvSpPr>
        <p:spPr>
          <a:xfrm>
            <a:off x="6539600" y="2626100"/>
            <a:ext cx="483600" cy="483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6">
            <a:hlinkClick r:id="rId7" action="ppaction://hlinksldjump"/>
          </p:cNvPr>
          <p:cNvSpPr/>
          <p:nvPr/>
        </p:nvSpPr>
        <p:spPr>
          <a:xfrm>
            <a:off x="279850" y="1405975"/>
            <a:ext cx="165300" cy="165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6">
            <a:hlinkClick r:id="" action="ppaction://noaction"/>
          </p:cNvPr>
          <p:cNvSpPr/>
          <p:nvPr/>
        </p:nvSpPr>
        <p:spPr>
          <a:xfrm>
            <a:off x="279850" y="4302856"/>
            <a:ext cx="165300" cy="165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6"/>
          <p:cNvSpPr txBox="1">
            <a:spLocks noGrp="1"/>
          </p:cNvSpPr>
          <p:nvPr>
            <p:ph type="title"/>
          </p:nvPr>
        </p:nvSpPr>
        <p:spPr>
          <a:xfrm>
            <a:off x="1666200" y="1095085"/>
            <a:ext cx="2711100" cy="51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ltLang="en" dirty="0"/>
              <a:t>用到</a:t>
            </a:r>
            <a:r>
              <a:rPr lang="zh-CN" altLang="en-US" dirty="0"/>
              <a:t>的技术</a:t>
            </a:r>
            <a:endParaRPr dirty="0"/>
          </a:p>
        </p:txBody>
      </p:sp>
      <p:sp>
        <p:nvSpPr>
          <p:cNvPr id="502" name="Google Shape;502;p26"/>
          <p:cNvSpPr txBox="1">
            <a:spLocks noGrp="1"/>
          </p:cNvSpPr>
          <p:nvPr>
            <p:ph type="title" idx="2"/>
          </p:nvPr>
        </p:nvSpPr>
        <p:spPr>
          <a:xfrm>
            <a:off x="5425900" y="1095085"/>
            <a:ext cx="2711100" cy="51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ltLang="en-US" dirty="0"/>
              <a:t>运行</a:t>
            </a:r>
            <a:r>
              <a:rPr lang="zh-CN" altLang="en" dirty="0"/>
              <a:t>说明</a:t>
            </a:r>
            <a:endParaRPr dirty="0"/>
          </a:p>
        </p:txBody>
      </p:sp>
      <p:sp>
        <p:nvSpPr>
          <p:cNvPr id="503" name="Google Shape;503;p26"/>
          <p:cNvSpPr txBox="1">
            <a:spLocks noGrp="1"/>
          </p:cNvSpPr>
          <p:nvPr>
            <p:ph type="title" idx="3"/>
          </p:nvPr>
        </p:nvSpPr>
        <p:spPr>
          <a:xfrm>
            <a:off x="1666200" y="3107368"/>
            <a:ext cx="2711100" cy="51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ltLang="en-US" dirty="0"/>
              <a:t>运行代码与说明</a:t>
            </a:r>
            <a:endParaRPr dirty="0"/>
          </a:p>
        </p:txBody>
      </p:sp>
      <p:sp>
        <p:nvSpPr>
          <p:cNvPr id="504" name="Google Shape;504;p26"/>
          <p:cNvSpPr txBox="1">
            <a:spLocks noGrp="1"/>
          </p:cNvSpPr>
          <p:nvPr>
            <p:ph type="title" idx="4"/>
          </p:nvPr>
        </p:nvSpPr>
        <p:spPr>
          <a:xfrm>
            <a:off x="5425900" y="3107368"/>
            <a:ext cx="2711100" cy="51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ltLang="en" dirty="0"/>
              <a:t>感想与心得</a:t>
            </a:r>
            <a:endParaRPr dirty="0"/>
          </a:p>
        </p:txBody>
      </p:sp>
      <p:grpSp>
        <p:nvGrpSpPr>
          <p:cNvPr id="505" name="Google Shape;505;p26"/>
          <p:cNvGrpSpPr/>
          <p:nvPr/>
        </p:nvGrpSpPr>
        <p:grpSpPr>
          <a:xfrm>
            <a:off x="4137631" y="4517945"/>
            <a:ext cx="125930" cy="125934"/>
            <a:chOff x="4125162" y="4517945"/>
            <a:chExt cx="125930" cy="125934"/>
          </a:xfrm>
        </p:grpSpPr>
        <p:sp>
          <p:nvSpPr>
            <p:cNvPr id="506" name="Google Shape;506;p26"/>
            <p:cNvSpPr/>
            <p:nvPr/>
          </p:nvSpPr>
          <p:spPr>
            <a:xfrm>
              <a:off x="4125162" y="4517945"/>
              <a:ext cx="125930" cy="125934"/>
            </a:xfrm>
            <a:custGeom>
              <a:avLst/>
              <a:gdLst/>
              <a:ahLst/>
              <a:cxnLst/>
              <a:rect l="l" t="t" r="r" b="b"/>
              <a:pathLst>
                <a:path w="1641" h="1641" extrusionOk="0">
                  <a:moveTo>
                    <a:pt x="819" y="0"/>
                  </a:moveTo>
                  <a:cubicBezTo>
                    <a:pt x="369" y="0"/>
                    <a:pt x="1" y="369"/>
                    <a:pt x="1" y="822"/>
                  </a:cubicBezTo>
                  <a:cubicBezTo>
                    <a:pt x="1" y="1272"/>
                    <a:pt x="369" y="1640"/>
                    <a:pt x="819" y="1640"/>
                  </a:cubicBezTo>
                  <a:cubicBezTo>
                    <a:pt x="1272" y="1640"/>
                    <a:pt x="1641" y="1272"/>
                    <a:pt x="1641" y="822"/>
                  </a:cubicBezTo>
                  <a:cubicBezTo>
                    <a:pt x="1641" y="369"/>
                    <a:pt x="1272" y="0"/>
                    <a:pt x="819"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6"/>
            <p:cNvSpPr/>
            <p:nvPr/>
          </p:nvSpPr>
          <p:spPr>
            <a:xfrm>
              <a:off x="4159390"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7" y="580"/>
                    <a:pt x="747" y="375"/>
                  </a:cubicBezTo>
                  <a:cubicBezTo>
                    <a:pt x="747" y="167"/>
                    <a:pt x="580" y="0"/>
                    <a:pt x="3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8B95FF"/>
            </a:gs>
            <a:gs pos="100000">
              <a:srgbClr val="5352EE"/>
            </a:gs>
          </a:gsLst>
          <a:lin ang="5400012" scaled="0"/>
        </a:gradFill>
        <a:effectLst/>
      </p:bgPr>
    </p:bg>
    <p:spTree>
      <p:nvGrpSpPr>
        <p:cNvPr id="1" name="Shape 342"/>
        <p:cNvGrpSpPr/>
        <p:nvPr/>
      </p:nvGrpSpPr>
      <p:grpSpPr>
        <a:xfrm>
          <a:off x="0" y="0"/>
          <a:ext cx="0" cy="0"/>
          <a:chOff x="0" y="0"/>
          <a:chExt cx="0" cy="0"/>
        </a:xfrm>
      </p:grpSpPr>
      <p:grpSp>
        <p:nvGrpSpPr>
          <p:cNvPr id="345" name="Google Shape;345;p25"/>
          <p:cNvGrpSpPr/>
          <p:nvPr/>
        </p:nvGrpSpPr>
        <p:grpSpPr>
          <a:xfrm>
            <a:off x="219300" y="499775"/>
            <a:ext cx="283200" cy="194475"/>
            <a:chOff x="-807400" y="499775"/>
            <a:chExt cx="283200" cy="194475"/>
          </a:xfrm>
        </p:grpSpPr>
        <p:cxnSp>
          <p:nvCxnSpPr>
            <p:cNvPr id="346" name="Google Shape;346;p25"/>
            <p:cNvCxnSpPr/>
            <p:nvPr/>
          </p:nvCxnSpPr>
          <p:spPr>
            <a:xfrm>
              <a:off x="-807400" y="499775"/>
              <a:ext cx="283200" cy="0"/>
            </a:xfrm>
            <a:prstGeom prst="straightConnector1">
              <a:avLst/>
            </a:prstGeom>
            <a:noFill/>
            <a:ln w="19050" cap="flat" cmpd="sng">
              <a:solidFill>
                <a:schemeClr val="accent4"/>
              </a:solidFill>
              <a:prstDash val="solid"/>
              <a:round/>
              <a:headEnd type="none" w="med" len="med"/>
              <a:tailEnd type="none" w="med" len="med"/>
            </a:ln>
          </p:spPr>
        </p:cxnSp>
        <p:cxnSp>
          <p:nvCxnSpPr>
            <p:cNvPr id="347" name="Google Shape;347;p25"/>
            <p:cNvCxnSpPr/>
            <p:nvPr/>
          </p:nvCxnSpPr>
          <p:spPr>
            <a:xfrm>
              <a:off x="-807400" y="597013"/>
              <a:ext cx="283200" cy="0"/>
            </a:xfrm>
            <a:prstGeom prst="straightConnector1">
              <a:avLst/>
            </a:prstGeom>
            <a:noFill/>
            <a:ln w="19050" cap="flat" cmpd="sng">
              <a:solidFill>
                <a:schemeClr val="accent4"/>
              </a:solidFill>
              <a:prstDash val="solid"/>
              <a:round/>
              <a:headEnd type="none" w="med" len="med"/>
              <a:tailEnd type="none" w="med" len="med"/>
            </a:ln>
          </p:spPr>
        </p:cxnSp>
        <p:cxnSp>
          <p:nvCxnSpPr>
            <p:cNvPr id="348" name="Google Shape;348;p25"/>
            <p:cNvCxnSpPr/>
            <p:nvPr/>
          </p:nvCxnSpPr>
          <p:spPr>
            <a:xfrm>
              <a:off x="-807400" y="694250"/>
              <a:ext cx="283200" cy="0"/>
            </a:xfrm>
            <a:prstGeom prst="straightConnector1">
              <a:avLst/>
            </a:prstGeom>
            <a:noFill/>
            <a:ln w="19050" cap="flat" cmpd="sng">
              <a:solidFill>
                <a:schemeClr val="accent4"/>
              </a:solidFill>
              <a:prstDash val="solid"/>
              <a:round/>
              <a:headEnd type="none" w="med" len="med"/>
              <a:tailEnd type="none" w="med" len="med"/>
            </a:ln>
          </p:spPr>
        </p:cxnSp>
      </p:grpSp>
      <p:sp>
        <p:nvSpPr>
          <p:cNvPr id="349" name="Google Shape;349;p25">
            <a:hlinkClick r:id="" action="ppaction://noaction"/>
          </p:cNvPr>
          <p:cNvSpPr/>
          <p:nvPr/>
        </p:nvSpPr>
        <p:spPr>
          <a:xfrm>
            <a:off x="-2700" y="3651999"/>
            <a:ext cx="732600" cy="488700"/>
          </a:xfrm>
          <a:prstGeom prst="rect">
            <a:avLst/>
          </a:prstGeom>
          <a:noFill/>
          <a:ln>
            <a:noFill/>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350" name="Google Shape;350;p25">
            <a:hlinkClick r:id="" action="ppaction://noaction"/>
          </p:cNvPr>
          <p:cNvSpPr/>
          <p:nvPr/>
        </p:nvSpPr>
        <p:spPr>
          <a:xfrm>
            <a:off x="-2700" y="3169995"/>
            <a:ext cx="732600" cy="488700"/>
          </a:xfrm>
          <a:prstGeom prst="rect">
            <a:avLst/>
          </a:prstGeom>
          <a:noFill/>
          <a:ln>
            <a:noFill/>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351" name="Google Shape;351;p25">
            <a:hlinkClick r:id="" action="ppaction://noaction"/>
          </p:cNvPr>
          <p:cNvSpPr/>
          <p:nvPr/>
        </p:nvSpPr>
        <p:spPr>
          <a:xfrm>
            <a:off x="-2700" y="2687992"/>
            <a:ext cx="732600" cy="488700"/>
          </a:xfrm>
          <a:prstGeom prst="rect">
            <a:avLst/>
          </a:prstGeom>
          <a:noFill/>
          <a:ln>
            <a:noFill/>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352" name="Google Shape;352;p25">
            <a:hlinkClick r:id="rId3" action="ppaction://hlinksldjump"/>
          </p:cNvPr>
          <p:cNvSpPr/>
          <p:nvPr/>
        </p:nvSpPr>
        <p:spPr>
          <a:xfrm>
            <a:off x="-2700" y="2205988"/>
            <a:ext cx="732600" cy="488700"/>
          </a:xfrm>
          <a:prstGeom prst="rect">
            <a:avLst/>
          </a:prstGeom>
          <a:noFill/>
          <a:ln>
            <a:noFill/>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353" name="Google Shape;353;p25">
            <a:hlinkClick r:id="rId4" action="ppaction://hlinksldjump"/>
          </p:cNvPr>
          <p:cNvSpPr/>
          <p:nvPr/>
        </p:nvSpPr>
        <p:spPr>
          <a:xfrm>
            <a:off x="-2700" y="1723985"/>
            <a:ext cx="732600" cy="488700"/>
          </a:xfrm>
          <a:prstGeom prst="rect">
            <a:avLst/>
          </a:prstGeom>
          <a:noFill/>
          <a:ln>
            <a:noFill/>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354" name="Google Shape;354;p25"/>
          <p:cNvSpPr/>
          <p:nvPr/>
        </p:nvSpPr>
        <p:spPr>
          <a:xfrm>
            <a:off x="219500" y="3833325"/>
            <a:ext cx="282900" cy="126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600">
                <a:solidFill>
                  <a:schemeClr val="accent4"/>
                </a:solidFill>
                <a:latin typeface="Bebas Neue"/>
                <a:ea typeface="Bebas Neue"/>
                <a:cs typeface="Bebas Neue"/>
                <a:sym typeface="Bebas Neue"/>
              </a:rPr>
              <a:t>Fri</a:t>
            </a:r>
            <a:endParaRPr sz="1600">
              <a:solidFill>
                <a:schemeClr val="accent4"/>
              </a:solidFill>
              <a:latin typeface="Bebas Neue"/>
              <a:ea typeface="Bebas Neue"/>
              <a:cs typeface="Bebas Neue"/>
              <a:sym typeface="Bebas Neue"/>
            </a:endParaRPr>
          </a:p>
        </p:txBody>
      </p:sp>
      <p:sp>
        <p:nvSpPr>
          <p:cNvPr id="355" name="Google Shape;355;p25"/>
          <p:cNvSpPr/>
          <p:nvPr/>
        </p:nvSpPr>
        <p:spPr>
          <a:xfrm>
            <a:off x="219500" y="3351373"/>
            <a:ext cx="282900" cy="126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600">
                <a:solidFill>
                  <a:schemeClr val="accent4"/>
                </a:solidFill>
                <a:latin typeface="Bebas Neue"/>
                <a:ea typeface="Bebas Neue"/>
                <a:cs typeface="Bebas Neue"/>
                <a:sym typeface="Bebas Neue"/>
              </a:rPr>
              <a:t>Thu</a:t>
            </a:r>
            <a:endParaRPr sz="1600">
              <a:solidFill>
                <a:schemeClr val="accent4"/>
              </a:solidFill>
              <a:latin typeface="Bebas Neue"/>
              <a:ea typeface="Bebas Neue"/>
              <a:cs typeface="Bebas Neue"/>
              <a:sym typeface="Bebas Neue"/>
            </a:endParaRPr>
          </a:p>
        </p:txBody>
      </p:sp>
      <p:sp>
        <p:nvSpPr>
          <p:cNvPr id="356" name="Google Shape;356;p25"/>
          <p:cNvSpPr/>
          <p:nvPr/>
        </p:nvSpPr>
        <p:spPr>
          <a:xfrm>
            <a:off x="219500" y="2869371"/>
            <a:ext cx="282900" cy="126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600">
                <a:solidFill>
                  <a:schemeClr val="accent4"/>
                </a:solidFill>
                <a:latin typeface="Bebas Neue"/>
                <a:ea typeface="Bebas Neue"/>
                <a:cs typeface="Bebas Neue"/>
                <a:sym typeface="Bebas Neue"/>
              </a:rPr>
              <a:t>Wed</a:t>
            </a:r>
            <a:endParaRPr sz="1600">
              <a:solidFill>
                <a:schemeClr val="accent4"/>
              </a:solidFill>
              <a:latin typeface="Bebas Neue"/>
              <a:ea typeface="Bebas Neue"/>
              <a:cs typeface="Bebas Neue"/>
              <a:sym typeface="Bebas Neue"/>
            </a:endParaRPr>
          </a:p>
        </p:txBody>
      </p:sp>
      <p:sp>
        <p:nvSpPr>
          <p:cNvPr id="357" name="Google Shape;357;p25"/>
          <p:cNvSpPr/>
          <p:nvPr/>
        </p:nvSpPr>
        <p:spPr>
          <a:xfrm>
            <a:off x="219500" y="2387403"/>
            <a:ext cx="282900" cy="126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600">
                <a:solidFill>
                  <a:schemeClr val="accent4"/>
                </a:solidFill>
                <a:latin typeface="Bebas Neue"/>
                <a:ea typeface="Bebas Neue"/>
                <a:cs typeface="Bebas Neue"/>
                <a:sym typeface="Bebas Neue"/>
              </a:rPr>
              <a:t>Tue</a:t>
            </a:r>
            <a:endParaRPr sz="1600">
              <a:solidFill>
                <a:schemeClr val="accent4"/>
              </a:solidFill>
              <a:latin typeface="Bebas Neue"/>
              <a:ea typeface="Bebas Neue"/>
              <a:cs typeface="Bebas Neue"/>
              <a:sym typeface="Bebas Neue"/>
            </a:endParaRPr>
          </a:p>
        </p:txBody>
      </p:sp>
      <p:sp>
        <p:nvSpPr>
          <p:cNvPr id="358" name="Google Shape;358;p25"/>
          <p:cNvSpPr/>
          <p:nvPr/>
        </p:nvSpPr>
        <p:spPr>
          <a:xfrm>
            <a:off x="219500" y="1871100"/>
            <a:ext cx="282900" cy="194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600">
                <a:solidFill>
                  <a:schemeClr val="accent4"/>
                </a:solidFill>
                <a:latin typeface="Bebas Neue"/>
                <a:ea typeface="Bebas Neue"/>
                <a:cs typeface="Bebas Neue"/>
                <a:sym typeface="Bebas Neue"/>
              </a:rPr>
              <a:t>Mon</a:t>
            </a:r>
            <a:endParaRPr sz="1600">
              <a:solidFill>
                <a:schemeClr val="accent4"/>
              </a:solidFill>
              <a:latin typeface="Bebas Neue"/>
              <a:ea typeface="Bebas Neue"/>
              <a:cs typeface="Bebas Neue"/>
              <a:sym typeface="Bebas Neue"/>
            </a:endParaRPr>
          </a:p>
        </p:txBody>
      </p:sp>
      <p:sp>
        <p:nvSpPr>
          <p:cNvPr id="360" name="Google Shape;360;p25"/>
          <p:cNvSpPr/>
          <p:nvPr/>
        </p:nvSpPr>
        <p:spPr>
          <a:xfrm>
            <a:off x="-18500" y="1730681"/>
            <a:ext cx="84600" cy="488700"/>
          </a:xfrm>
          <a:prstGeom prst="rect">
            <a:avLst/>
          </a:prstGeom>
          <a:solidFill>
            <a:schemeClr val="accent2"/>
          </a:solidFill>
          <a:ln>
            <a:noFill/>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grpSp>
        <p:nvGrpSpPr>
          <p:cNvPr id="361" name="Google Shape;361;p25"/>
          <p:cNvGrpSpPr/>
          <p:nvPr/>
        </p:nvGrpSpPr>
        <p:grpSpPr>
          <a:xfrm>
            <a:off x="244238" y="1373107"/>
            <a:ext cx="235280" cy="230080"/>
            <a:chOff x="219300" y="1495063"/>
            <a:chExt cx="235280" cy="235280"/>
          </a:xfrm>
        </p:grpSpPr>
        <p:sp>
          <p:nvSpPr>
            <p:cNvPr id="362" name="Google Shape;362;p25"/>
            <p:cNvSpPr/>
            <p:nvPr/>
          </p:nvSpPr>
          <p:spPr>
            <a:xfrm>
              <a:off x="219300" y="1495063"/>
              <a:ext cx="235280" cy="235280"/>
            </a:xfrm>
            <a:custGeom>
              <a:avLst/>
              <a:gdLst/>
              <a:ahLst/>
              <a:cxnLst/>
              <a:rect l="l" t="t" r="r" b="b"/>
              <a:pathLst>
                <a:path w="14377" h="14377" extrusionOk="0">
                  <a:moveTo>
                    <a:pt x="7189" y="1"/>
                  </a:moveTo>
                  <a:cubicBezTo>
                    <a:pt x="3218" y="1"/>
                    <a:pt x="1" y="3218"/>
                    <a:pt x="1" y="7189"/>
                  </a:cubicBezTo>
                  <a:cubicBezTo>
                    <a:pt x="1" y="11160"/>
                    <a:pt x="3218" y="14377"/>
                    <a:pt x="7189" y="14377"/>
                  </a:cubicBezTo>
                  <a:cubicBezTo>
                    <a:pt x="11160" y="14377"/>
                    <a:pt x="14376" y="11160"/>
                    <a:pt x="14376" y="7189"/>
                  </a:cubicBezTo>
                  <a:cubicBezTo>
                    <a:pt x="14376" y="3218"/>
                    <a:pt x="11160" y="1"/>
                    <a:pt x="71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5"/>
            <p:cNvSpPr/>
            <p:nvPr/>
          </p:nvSpPr>
          <p:spPr>
            <a:xfrm>
              <a:off x="296183" y="1531132"/>
              <a:ext cx="81530" cy="81580"/>
            </a:xfrm>
            <a:custGeom>
              <a:avLst/>
              <a:gdLst/>
              <a:ahLst/>
              <a:cxnLst/>
              <a:rect l="l" t="t" r="r" b="b"/>
              <a:pathLst>
                <a:path w="4982" h="4985" extrusionOk="0">
                  <a:moveTo>
                    <a:pt x="2491" y="1"/>
                  </a:moveTo>
                  <a:cubicBezTo>
                    <a:pt x="1114" y="1"/>
                    <a:pt x="1" y="1115"/>
                    <a:pt x="1" y="2491"/>
                  </a:cubicBezTo>
                  <a:cubicBezTo>
                    <a:pt x="1" y="3868"/>
                    <a:pt x="1114" y="4985"/>
                    <a:pt x="2491" y="4985"/>
                  </a:cubicBezTo>
                  <a:cubicBezTo>
                    <a:pt x="3867" y="4985"/>
                    <a:pt x="4981" y="3868"/>
                    <a:pt x="4981" y="2491"/>
                  </a:cubicBezTo>
                  <a:cubicBezTo>
                    <a:pt x="4981" y="1115"/>
                    <a:pt x="3867" y="1"/>
                    <a:pt x="24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5"/>
            <p:cNvSpPr/>
            <p:nvPr/>
          </p:nvSpPr>
          <p:spPr>
            <a:xfrm>
              <a:off x="258576" y="1630337"/>
              <a:ext cx="156728" cy="89713"/>
            </a:xfrm>
            <a:custGeom>
              <a:avLst/>
              <a:gdLst/>
              <a:ahLst/>
              <a:cxnLst/>
              <a:rect l="l" t="t" r="r" b="b"/>
              <a:pathLst>
                <a:path w="9577" h="5482" extrusionOk="0">
                  <a:moveTo>
                    <a:pt x="4789" y="0"/>
                  </a:moveTo>
                  <a:cubicBezTo>
                    <a:pt x="2575" y="0"/>
                    <a:pt x="697" y="1417"/>
                    <a:pt x="0" y="3395"/>
                  </a:cubicBezTo>
                  <a:cubicBezTo>
                    <a:pt x="1198" y="4674"/>
                    <a:pt x="2898" y="5481"/>
                    <a:pt x="4789" y="5481"/>
                  </a:cubicBezTo>
                  <a:cubicBezTo>
                    <a:pt x="6680" y="5481"/>
                    <a:pt x="8379" y="4674"/>
                    <a:pt x="9577" y="3395"/>
                  </a:cubicBezTo>
                  <a:cubicBezTo>
                    <a:pt x="8881" y="1417"/>
                    <a:pt x="7003" y="0"/>
                    <a:pt x="47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25">
            <a:hlinkClick r:id="" action="ppaction://noaction"/>
          </p:cNvPr>
          <p:cNvSpPr/>
          <p:nvPr/>
        </p:nvSpPr>
        <p:spPr>
          <a:xfrm>
            <a:off x="-5350" y="4133953"/>
            <a:ext cx="738000" cy="488700"/>
          </a:xfrm>
          <a:prstGeom prst="rect">
            <a:avLst/>
          </a:prstGeom>
          <a:solidFill>
            <a:schemeClr val="lt1"/>
          </a:solidFill>
          <a:ln>
            <a:noFill/>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grpSp>
        <p:nvGrpSpPr>
          <p:cNvPr id="366" name="Google Shape;366;p25"/>
          <p:cNvGrpSpPr/>
          <p:nvPr/>
        </p:nvGrpSpPr>
        <p:grpSpPr>
          <a:xfrm>
            <a:off x="243251" y="4263269"/>
            <a:ext cx="235280" cy="230068"/>
            <a:chOff x="243251" y="4263269"/>
            <a:chExt cx="235280" cy="230068"/>
          </a:xfrm>
        </p:grpSpPr>
        <p:sp>
          <p:nvSpPr>
            <p:cNvPr id="367" name="Google Shape;367;p25"/>
            <p:cNvSpPr/>
            <p:nvPr/>
          </p:nvSpPr>
          <p:spPr>
            <a:xfrm>
              <a:off x="243251" y="4263269"/>
              <a:ext cx="235280" cy="230068"/>
            </a:xfrm>
            <a:custGeom>
              <a:avLst/>
              <a:gdLst/>
              <a:ahLst/>
              <a:cxnLst/>
              <a:rect l="l" t="t" r="r" b="b"/>
              <a:pathLst>
                <a:path w="14377" h="14377" extrusionOk="0">
                  <a:moveTo>
                    <a:pt x="7189" y="1"/>
                  </a:moveTo>
                  <a:cubicBezTo>
                    <a:pt x="3218" y="1"/>
                    <a:pt x="1" y="3218"/>
                    <a:pt x="1" y="7189"/>
                  </a:cubicBezTo>
                  <a:cubicBezTo>
                    <a:pt x="1" y="11160"/>
                    <a:pt x="3218" y="14377"/>
                    <a:pt x="7189" y="14377"/>
                  </a:cubicBezTo>
                  <a:cubicBezTo>
                    <a:pt x="11160" y="14377"/>
                    <a:pt x="14376" y="11160"/>
                    <a:pt x="14376" y="7189"/>
                  </a:cubicBezTo>
                  <a:cubicBezTo>
                    <a:pt x="14376" y="3218"/>
                    <a:pt x="11160" y="1"/>
                    <a:pt x="71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 name="Google Shape;368;p25"/>
            <p:cNvGrpSpPr/>
            <p:nvPr/>
          </p:nvGrpSpPr>
          <p:grpSpPr>
            <a:xfrm>
              <a:off x="308050" y="4302550"/>
              <a:ext cx="111199" cy="151479"/>
              <a:chOff x="6748302" y="2543484"/>
              <a:chExt cx="160390" cy="218490"/>
            </a:xfrm>
          </p:grpSpPr>
          <p:sp>
            <p:nvSpPr>
              <p:cNvPr id="369" name="Google Shape;369;p25"/>
              <p:cNvSpPr/>
              <p:nvPr/>
            </p:nvSpPr>
            <p:spPr>
              <a:xfrm>
                <a:off x="6748302" y="2543484"/>
                <a:ext cx="160390" cy="218490"/>
              </a:xfrm>
              <a:custGeom>
                <a:avLst/>
                <a:gdLst/>
                <a:ahLst/>
                <a:cxnLst/>
                <a:rect l="l" t="t" r="r" b="b"/>
                <a:pathLst>
                  <a:path w="5227" h="7121" extrusionOk="0">
                    <a:moveTo>
                      <a:pt x="240" y="1"/>
                    </a:moveTo>
                    <a:cubicBezTo>
                      <a:pt x="106" y="1"/>
                      <a:pt x="1" y="106"/>
                      <a:pt x="1" y="240"/>
                    </a:cubicBezTo>
                    <a:lnTo>
                      <a:pt x="1" y="6882"/>
                    </a:lnTo>
                    <a:cubicBezTo>
                      <a:pt x="1" y="7016"/>
                      <a:pt x="106" y="7121"/>
                      <a:pt x="240" y="7121"/>
                    </a:cubicBezTo>
                    <a:lnTo>
                      <a:pt x="4987" y="7121"/>
                    </a:lnTo>
                    <a:cubicBezTo>
                      <a:pt x="5121" y="7121"/>
                      <a:pt x="5226" y="7016"/>
                      <a:pt x="5226" y="6882"/>
                    </a:cubicBezTo>
                    <a:lnTo>
                      <a:pt x="5226" y="1857"/>
                    </a:lnTo>
                    <a:cubicBezTo>
                      <a:pt x="5226" y="1733"/>
                      <a:pt x="5178" y="1608"/>
                      <a:pt x="5092" y="1522"/>
                    </a:cubicBezTo>
                    <a:lnTo>
                      <a:pt x="3704" y="144"/>
                    </a:lnTo>
                    <a:cubicBezTo>
                      <a:pt x="3618" y="48"/>
                      <a:pt x="3494" y="1"/>
                      <a:pt x="3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5"/>
              <p:cNvSpPr/>
              <p:nvPr/>
            </p:nvSpPr>
            <p:spPr>
              <a:xfrm>
                <a:off x="6841036" y="2559235"/>
                <a:ext cx="56091" cy="56328"/>
              </a:xfrm>
              <a:custGeom>
                <a:avLst/>
                <a:gdLst/>
                <a:ahLst/>
                <a:cxnLst/>
                <a:rect l="l" t="t" r="r" b="b"/>
                <a:pathLst>
                  <a:path w="2136" h="2145" extrusionOk="0">
                    <a:moveTo>
                      <a:pt x="1" y="1"/>
                    </a:moveTo>
                    <a:lnTo>
                      <a:pt x="1" y="1666"/>
                    </a:lnTo>
                    <a:cubicBezTo>
                      <a:pt x="1" y="1924"/>
                      <a:pt x="211" y="2144"/>
                      <a:pt x="479" y="2144"/>
                    </a:cubicBezTo>
                    <a:lnTo>
                      <a:pt x="2135" y="2144"/>
                    </a:lnTo>
                    <a:lnTo>
                      <a:pt x="2135" y="1867"/>
                    </a:lnTo>
                    <a:cubicBezTo>
                      <a:pt x="2126" y="1800"/>
                      <a:pt x="2116" y="1733"/>
                      <a:pt x="2087" y="1666"/>
                    </a:cubicBezTo>
                    <a:lnTo>
                      <a:pt x="470" y="1666"/>
                    </a:lnTo>
                    <a:lnTo>
                      <a:pt x="470" y="48"/>
                    </a:lnTo>
                    <a:cubicBezTo>
                      <a:pt x="412" y="20"/>
                      <a:pt x="345" y="1"/>
                      <a:pt x="2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 name="Google Shape;371;p25"/>
            <p:cNvSpPr/>
            <p:nvPr/>
          </p:nvSpPr>
          <p:spPr>
            <a:xfrm>
              <a:off x="329548" y="4344001"/>
              <a:ext cx="68100" cy="68700"/>
            </a:xfrm>
            <a:prstGeom prst="upArrow">
              <a:avLst>
                <a:gd name="adj1" fmla="val 50000"/>
                <a:gd name="adj2"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 name="Google Shape;372;p25">
            <a:hlinkClick r:id="rId5" action="ppaction://hlinksldjump"/>
          </p:cNvPr>
          <p:cNvSpPr/>
          <p:nvPr/>
        </p:nvSpPr>
        <p:spPr>
          <a:xfrm>
            <a:off x="279850" y="1405975"/>
            <a:ext cx="165300" cy="165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5">
            <a:hlinkClick r:id="" action="ppaction://noaction"/>
          </p:cNvPr>
          <p:cNvSpPr/>
          <p:nvPr/>
        </p:nvSpPr>
        <p:spPr>
          <a:xfrm>
            <a:off x="279850" y="4302856"/>
            <a:ext cx="165300" cy="165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 name="Google Shape;374;p25"/>
          <p:cNvGrpSpPr/>
          <p:nvPr/>
        </p:nvGrpSpPr>
        <p:grpSpPr>
          <a:xfrm>
            <a:off x="4137631" y="4517945"/>
            <a:ext cx="125930" cy="125934"/>
            <a:chOff x="4125162" y="4517945"/>
            <a:chExt cx="125930" cy="125934"/>
          </a:xfrm>
        </p:grpSpPr>
        <p:sp>
          <p:nvSpPr>
            <p:cNvPr id="375" name="Google Shape;375;p25"/>
            <p:cNvSpPr/>
            <p:nvPr/>
          </p:nvSpPr>
          <p:spPr>
            <a:xfrm>
              <a:off x="4125162" y="4517945"/>
              <a:ext cx="125930" cy="125934"/>
            </a:xfrm>
            <a:custGeom>
              <a:avLst/>
              <a:gdLst/>
              <a:ahLst/>
              <a:cxnLst/>
              <a:rect l="l" t="t" r="r" b="b"/>
              <a:pathLst>
                <a:path w="1641" h="1641" extrusionOk="0">
                  <a:moveTo>
                    <a:pt x="819" y="0"/>
                  </a:moveTo>
                  <a:cubicBezTo>
                    <a:pt x="369" y="0"/>
                    <a:pt x="1" y="369"/>
                    <a:pt x="1" y="822"/>
                  </a:cubicBezTo>
                  <a:cubicBezTo>
                    <a:pt x="1" y="1272"/>
                    <a:pt x="369" y="1640"/>
                    <a:pt x="819" y="1640"/>
                  </a:cubicBezTo>
                  <a:cubicBezTo>
                    <a:pt x="1272" y="1640"/>
                    <a:pt x="1641" y="1272"/>
                    <a:pt x="1641" y="822"/>
                  </a:cubicBezTo>
                  <a:cubicBezTo>
                    <a:pt x="1641" y="369"/>
                    <a:pt x="1272" y="0"/>
                    <a:pt x="819"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5"/>
            <p:cNvSpPr/>
            <p:nvPr/>
          </p:nvSpPr>
          <p:spPr>
            <a:xfrm>
              <a:off x="4159390"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7" y="580"/>
                    <a:pt x="747" y="375"/>
                  </a:cubicBezTo>
                  <a:cubicBezTo>
                    <a:pt x="747" y="167"/>
                    <a:pt x="580" y="0"/>
                    <a:pt x="3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880;p33">
            <a:extLst>
              <a:ext uri="{FF2B5EF4-FFF2-40B4-BE49-F238E27FC236}">
                <a16:creationId xmlns:a16="http://schemas.microsoft.com/office/drawing/2014/main" id="{9E947929-BE86-FE4A-966F-6B4645E08FB9}"/>
              </a:ext>
            </a:extLst>
          </p:cNvPr>
          <p:cNvSpPr/>
          <p:nvPr/>
        </p:nvSpPr>
        <p:spPr>
          <a:xfrm>
            <a:off x="1350925" y="2267899"/>
            <a:ext cx="394200" cy="398400"/>
          </a:xfrm>
          <a:prstGeom prst="roundRect">
            <a:avLst>
              <a:gd name="adj" fmla="val 16667"/>
            </a:avLst>
          </a:prstGeom>
          <a:solidFill>
            <a:schemeClr val="accent1"/>
          </a:solidFill>
          <a:ln w="19050" cap="flat" cmpd="sng">
            <a:solidFill>
              <a:schemeClr val="lt1"/>
            </a:solidFill>
            <a:prstDash val="solid"/>
            <a:round/>
            <a:headEnd type="none" w="sm" len="sm"/>
            <a:tailEnd type="none" w="sm" len="sm"/>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81;p33">
            <a:extLst>
              <a:ext uri="{FF2B5EF4-FFF2-40B4-BE49-F238E27FC236}">
                <a16:creationId xmlns:a16="http://schemas.microsoft.com/office/drawing/2014/main" id="{8668C987-A40C-5F45-B9F8-37FC2668F895}"/>
              </a:ext>
            </a:extLst>
          </p:cNvPr>
          <p:cNvSpPr/>
          <p:nvPr/>
        </p:nvSpPr>
        <p:spPr>
          <a:xfrm>
            <a:off x="5247572" y="2267899"/>
            <a:ext cx="394200" cy="398400"/>
          </a:xfrm>
          <a:prstGeom prst="roundRect">
            <a:avLst>
              <a:gd name="adj" fmla="val 16667"/>
            </a:avLst>
          </a:prstGeom>
          <a:solidFill>
            <a:schemeClr val="accent4"/>
          </a:solidFill>
          <a:ln w="19050" cap="flat" cmpd="sng">
            <a:solidFill>
              <a:schemeClr val="lt1"/>
            </a:solidFill>
            <a:prstDash val="solid"/>
            <a:round/>
            <a:headEnd type="none" w="sm" len="sm"/>
            <a:tailEnd type="none" w="sm" len="sm"/>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82;p33">
            <a:extLst>
              <a:ext uri="{FF2B5EF4-FFF2-40B4-BE49-F238E27FC236}">
                <a16:creationId xmlns:a16="http://schemas.microsoft.com/office/drawing/2014/main" id="{09E11F21-B513-3E4D-9779-983E41CC6715}"/>
              </a:ext>
            </a:extLst>
          </p:cNvPr>
          <p:cNvSpPr/>
          <p:nvPr/>
        </p:nvSpPr>
        <p:spPr>
          <a:xfrm>
            <a:off x="1350925" y="3502278"/>
            <a:ext cx="394200" cy="398400"/>
          </a:xfrm>
          <a:prstGeom prst="roundRect">
            <a:avLst>
              <a:gd name="adj" fmla="val 16667"/>
            </a:avLst>
          </a:prstGeom>
          <a:solidFill>
            <a:schemeClr val="accent3"/>
          </a:solidFill>
          <a:ln w="19050" cap="flat" cmpd="sng">
            <a:solidFill>
              <a:schemeClr val="lt1"/>
            </a:solidFill>
            <a:prstDash val="solid"/>
            <a:round/>
            <a:headEnd type="none" w="sm" len="sm"/>
            <a:tailEnd type="none" w="sm" len="sm"/>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83;p33">
            <a:extLst>
              <a:ext uri="{FF2B5EF4-FFF2-40B4-BE49-F238E27FC236}">
                <a16:creationId xmlns:a16="http://schemas.microsoft.com/office/drawing/2014/main" id="{82C011FC-0D65-5E41-8B1A-B9FB167B02DE}"/>
              </a:ext>
            </a:extLst>
          </p:cNvPr>
          <p:cNvSpPr/>
          <p:nvPr/>
        </p:nvSpPr>
        <p:spPr>
          <a:xfrm>
            <a:off x="5247572" y="3502278"/>
            <a:ext cx="394200" cy="398400"/>
          </a:xfrm>
          <a:prstGeom prst="roundRect">
            <a:avLst>
              <a:gd name="adj" fmla="val 16667"/>
            </a:avLst>
          </a:prstGeom>
          <a:solidFill>
            <a:schemeClr val="accent2"/>
          </a:solidFill>
          <a:ln w="19050" cap="flat" cmpd="sng">
            <a:solidFill>
              <a:schemeClr val="lt1"/>
            </a:solidFill>
            <a:prstDash val="solid"/>
            <a:round/>
            <a:headEnd type="none" w="sm" len="sm"/>
            <a:tailEnd type="none" w="sm" len="sm"/>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84;p33">
            <a:extLst>
              <a:ext uri="{FF2B5EF4-FFF2-40B4-BE49-F238E27FC236}">
                <a16:creationId xmlns:a16="http://schemas.microsoft.com/office/drawing/2014/main" id="{DCF415DD-BB4D-7B40-A6F5-6E7B9C152485}"/>
              </a:ext>
            </a:extLst>
          </p:cNvPr>
          <p:cNvSpPr txBox="1">
            <a:spLocks/>
          </p:cNvSpPr>
          <p:nvPr/>
        </p:nvSpPr>
        <p:spPr>
          <a:xfrm>
            <a:off x="1808706" y="2079925"/>
            <a:ext cx="2746800" cy="774300"/>
          </a:xfrm>
          <a:prstGeom prst="rect">
            <a:avLst/>
          </a:prstGeom>
          <a:noFill/>
          <a:ln>
            <a:noFill/>
          </a:ln>
        </p:spPr>
        <p:txBody>
          <a:bodyPr spcFirstLastPara="1" wrap="square" lIns="91425" tIns="162000" rIns="91425" bIns="0"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002A49"/>
              </a:buClr>
              <a:buSzPts val="1200"/>
              <a:buFont typeface="Abel"/>
              <a:buChar char="●"/>
              <a:defRPr sz="1300" b="0" i="0" u="none" strike="noStrike" cap="none">
                <a:solidFill>
                  <a:schemeClr val="lt1"/>
                </a:solidFill>
                <a:latin typeface="Anaheim"/>
                <a:ea typeface="Anaheim"/>
                <a:cs typeface="Anaheim"/>
                <a:sym typeface="Anaheim"/>
              </a:defRPr>
            </a:lvl1pPr>
            <a:lvl2pPr marL="914400" marR="0" lvl="1" indent="-317500" algn="l" rtl="0">
              <a:lnSpc>
                <a:spcPct val="115000"/>
              </a:lnSpc>
              <a:spcBef>
                <a:spcPts val="0"/>
              </a:spcBef>
              <a:spcAft>
                <a:spcPts val="0"/>
              </a:spcAft>
              <a:buClr>
                <a:srgbClr val="002A49"/>
              </a:buClr>
              <a:buSzPts val="1400"/>
              <a:buFont typeface="Anaheim"/>
              <a:buChar char="○"/>
              <a:defRPr sz="1400" b="0" i="0" u="none" strike="noStrike" cap="none">
                <a:solidFill>
                  <a:schemeClr val="lt1"/>
                </a:solidFill>
                <a:latin typeface="Anaheim"/>
                <a:ea typeface="Anaheim"/>
                <a:cs typeface="Anaheim"/>
                <a:sym typeface="Anaheim"/>
              </a:defRPr>
            </a:lvl2pPr>
            <a:lvl3pPr marL="1371600" marR="0" lvl="2" indent="-317500" algn="l" rtl="0">
              <a:lnSpc>
                <a:spcPct val="115000"/>
              </a:lnSpc>
              <a:spcBef>
                <a:spcPts val="1600"/>
              </a:spcBef>
              <a:spcAft>
                <a:spcPts val="0"/>
              </a:spcAft>
              <a:buClr>
                <a:srgbClr val="002A49"/>
              </a:buClr>
              <a:buSzPts val="1400"/>
              <a:buFont typeface="Anaheim"/>
              <a:buChar char="■"/>
              <a:defRPr sz="1400" b="0" i="0" u="none" strike="noStrike" cap="none">
                <a:solidFill>
                  <a:schemeClr val="lt1"/>
                </a:solidFill>
                <a:latin typeface="Anaheim"/>
                <a:ea typeface="Anaheim"/>
                <a:cs typeface="Anaheim"/>
                <a:sym typeface="Anaheim"/>
              </a:defRPr>
            </a:lvl3pPr>
            <a:lvl4pPr marL="1828800" marR="0" lvl="3" indent="-317500" algn="l" rtl="0">
              <a:lnSpc>
                <a:spcPct val="115000"/>
              </a:lnSpc>
              <a:spcBef>
                <a:spcPts val="1600"/>
              </a:spcBef>
              <a:spcAft>
                <a:spcPts val="0"/>
              </a:spcAft>
              <a:buClr>
                <a:srgbClr val="002A49"/>
              </a:buClr>
              <a:buSzPts val="1400"/>
              <a:buFont typeface="Anaheim"/>
              <a:buChar char="●"/>
              <a:defRPr sz="1400" b="0" i="0" u="none" strike="noStrike" cap="none">
                <a:solidFill>
                  <a:schemeClr val="lt1"/>
                </a:solidFill>
                <a:latin typeface="Anaheim"/>
                <a:ea typeface="Anaheim"/>
                <a:cs typeface="Anaheim"/>
                <a:sym typeface="Anaheim"/>
              </a:defRPr>
            </a:lvl4pPr>
            <a:lvl5pPr marL="2286000" marR="0" lvl="4" indent="-317500" algn="l" rtl="0">
              <a:lnSpc>
                <a:spcPct val="115000"/>
              </a:lnSpc>
              <a:spcBef>
                <a:spcPts val="1600"/>
              </a:spcBef>
              <a:spcAft>
                <a:spcPts val="0"/>
              </a:spcAft>
              <a:buClr>
                <a:srgbClr val="002A49"/>
              </a:buClr>
              <a:buSzPts val="1400"/>
              <a:buFont typeface="Anaheim"/>
              <a:buChar char="○"/>
              <a:defRPr sz="1400" b="0" i="0" u="none" strike="noStrike" cap="none">
                <a:solidFill>
                  <a:schemeClr val="lt1"/>
                </a:solidFill>
                <a:latin typeface="Anaheim"/>
                <a:ea typeface="Anaheim"/>
                <a:cs typeface="Anaheim"/>
                <a:sym typeface="Anaheim"/>
              </a:defRPr>
            </a:lvl5pPr>
            <a:lvl6pPr marL="2743200" marR="0" lvl="5" indent="-317500" algn="l" rtl="0">
              <a:lnSpc>
                <a:spcPct val="115000"/>
              </a:lnSpc>
              <a:spcBef>
                <a:spcPts val="1600"/>
              </a:spcBef>
              <a:spcAft>
                <a:spcPts val="0"/>
              </a:spcAft>
              <a:buClr>
                <a:srgbClr val="002A49"/>
              </a:buClr>
              <a:buSzPts val="1400"/>
              <a:buFont typeface="Anaheim"/>
              <a:buChar char="■"/>
              <a:defRPr sz="1400" b="0" i="0" u="none" strike="noStrike" cap="none">
                <a:solidFill>
                  <a:schemeClr val="lt1"/>
                </a:solidFill>
                <a:latin typeface="Anaheim"/>
                <a:ea typeface="Anaheim"/>
                <a:cs typeface="Anaheim"/>
                <a:sym typeface="Anaheim"/>
              </a:defRPr>
            </a:lvl6pPr>
            <a:lvl7pPr marL="3200400" marR="0" lvl="6" indent="-317500" algn="l" rtl="0">
              <a:lnSpc>
                <a:spcPct val="115000"/>
              </a:lnSpc>
              <a:spcBef>
                <a:spcPts val="1600"/>
              </a:spcBef>
              <a:spcAft>
                <a:spcPts val="0"/>
              </a:spcAft>
              <a:buClr>
                <a:srgbClr val="002A49"/>
              </a:buClr>
              <a:buSzPts val="1400"/>
              <a:buFont typeface="Anaheim"/>
              <a:buChar char="●"/>
              <a:defRPr sz="1400" b="0" i="0" u="none" strike="noStrike" cap="none">
                <a:solidFill>
                  <a:schemeClr val="lt1"/>
                </a:solidFill>
                <a:latin typeface="Anaheim"/>
                <a:ea typeface="Anaheim"/>
                <a:cs typeface="Anaheim"/>
                <a:sym typeface="Anaheim"/>
              </a:defRPr>
            </a:lvl7pPr>
            <a:lvl8pPr marL="3657600" marR="0" lvl="7" indent="-317500" algn="l" rtl="0">
              <a:lnSpc>
                <a:spcPct val="115000"/>
              </a:lnSpc>
              <a:spcBef>
                <a:spcPts val="1600"/>
              </a:spcBef>
              <a:spcAft>
                <a:spcPts val="0"/>
              </a:spcAft>
              <a:buClr>
                <a:srgbClr val="002A49"/>
              </a:buClr>
              <a:buSzPts val="1400"/>
              <a:buFont typeface="Anaheim"/>
              <a:buChar char="○"/>
              <a:defRPr sz="1400" b="0" i="0" u="none" strike="noStrike" cap="none">
                <a:solidFill>
                  <a:schemeClr val="lt1"/>
                </a:solidFill>
                <a:latin typeface="Anaheim"/>
                <a:ea typeface="Anaheim"/>
                <a:cs typeface="Anaheim"/>
                <a:sym typeface="Anaheim"/>
              </a:defRPr>
            </a:lvl8pPr>
            <a:lvl9pPr marL="4114800" marR="0" lvl="8" indent="-317500" algn="l" rtl="0">
              <a:lnSpc>
                <a:spcPct val="115000"/>
              </a:lnSpc>
              <a:spcBef>
                <a:spcPts val="1600"/>
              </a:spcBef>
              <a:spcAft>
                <a:spcPts val="1600"/>
              </a:spcAft>
              <a:buClr>
                <a:srgbClr val="002A49"/>
              </a:buClr>
              <a:buSzPts val="1400"/>
              <a:buFont typeface="Anaheim"/>
              <a:buChar char="■"/>
              <a:defRPr sz="1400" b="0" i="0" u="none" strike="noStrike" cap="none">
                <a:solidFill>
                  <a:schemeClr val="lt1"/>
                </a:solidFill>
                <a:latin typeface="Anaheim"/>
                <a:ea typeface="Anaheim"/>
                <a:cs typeface="Anaheim"/>
                <a:sym typeface="Anaheim"/>
              </a:defRPr>
            </a:lvl9pPr>
          </a:lstStyle>
          <a:p>
            <a:pPr marL="0" indent="0">
              <a:spcAft>
                <a:spcPts val="1600"/>
              </a:spcAft>
              <a:buNone/>
            </a:pPr>
            <a:r>
              <a:rPr lang="zh-CN" altLang="en-US" dirty="0"/>
              <a:t>用</a:t>
            </a:r>
            <a:r>
              <a:rPr lang="en-US" altLang="zh-CN" dirty="0"/>
              <a:t>Servlet</a:t>
            </a:r>
            <a:r>
              <a:rPr lang="zh-CN" altLang="en-US" dirty="0"/>
              <a:t>写了忘记密码和重置功能</a:t>
            </a:r>
            <a:r>
              <a:rPr lang="zh-CN" altLang="zh-CN" dirty="0"/>
              <a:t> </a:t>
            </a:r>
            <a:endParaRPr lang="zh-CN" altLang="en-US" dirty="0">
              <a:latin typeface="+mn-lt"/>
            </a:endParaRPr>
          </a:p>
        </p:txBody>
      </p:sp>
      <p:sp>
        <p:nvSpPr>
          <p:cNvPr id="45" name="Google Shape;885;p33">
            <a:extLst>
              <a:ext uri="{FF2B5EF4-FFF2-40B4-BE49-F238E27FC236}">
                <a16:creationId xmlns:a16="http://schemas.microsoft.com/office/drawing/2014/main" id="{9EC6363A-F2AA-1143-BE25-FE4C887F03E2}"/>
              </a:ext>
            </a:extLst>
          </p:cNvPr>
          <p:cNvSpPr txBox="1">
            <a:spLocks/>
          </p:cNvSpPr>
          <p:nvPr/>
        </p:nvSpPr>
        <p:spPr>
          <a:xfrm>
            <a:off x="5706636" y="2079925"/>
            <a:ext cx="2746800" cy="774300"/>
          </a:xfrm>
          <a:prstGeom prst="rect">
            <a:avLst/>
          </a:prstGeom>
        </p:spPr>
        <p:txBody>
          <a:bodyPr spcFirstLastPara="1" wrap="square" lIns="91425" tIns="16200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n-US" altLang="zh-CN" dirty="0" err="1">
                <a:solidFill>
                  <a:schemeClr val="bg1"/>
                </a:solidFill>
              </a:rPr>
              <a:t>mysql</a:t>
            </a:r>
            <a:r>
              <a:rPr lang="zh-CN" altLang="zh-CN" dirty="0">
                <a:solidFill>
                  <a:schemeClr val="bg1"/>
                </a:solidFill>
              </a:rPr>
              <a:t>多表查询 </a:t>
            </a:r>
            <a:endParaRPr lang="zh-CN" altLang="en-US" dirty="0">
              <a:solidFill>
                <a:schemeClr val="bg1"/>
              </a:solidFill>
            </a:endParaRPr>
          </a:p>
        </p:txBody>
      </p:sp>
      <p:sp>
        <p:nvSpPr>
          <p:cNvPr id="46" name="Google Shape;886;p33">
            <a:extLst>
              <a:ext uri="{FF2B5EF4-FFF2-40B4-BE49-F238E27FC236}">
                <a16:creationId xmlns:a16="http://schemas.microsoft.com/office/drawing/2014/main" id="{60D8D9FD-E8B7-1345-8F19-5FD5EF489B0E}"/>
              </a:ext>
            </a:extLst>
          </p:cNvPr>
          <p:cNvSpPr txBox="1">
            <a:spLocks/>
          </p:cNvSpPr>
          <p:nvPr/>
        </p:nvSpPr>
        <p:spPr>
          <a:xfrm>
            <a:off x="1808706" y="3337105"/>
            <a:ext cx="2746800" cy="774300"/>
          </a:xfrm>
          <a:prstGeom prst="rect">
            <a:avLst/>
          </a:prstGeom>
        </p:spPr>
        <p:txBody>
          <a:bodyPr spcFirstLastPara="1" wrap="square" lIns="91425" tIns="16200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n-US" altLang="zh-CN" dirty="0" err="1">
                <a:solidFill>
                  <a:schemeClr val="bg1"/>
                </a:solidFill>
              </a:rPr>
              <a:t>mysql</a:t>
            </a:r>
            <a:r>
              <a:rPr lang="zh-CN" altLang="zh-CN" dirty="0">
                <a:solidFill>
                  <a:schemeClr val="bg1"/>
                </a:solidFill>
              </a:rPr>
              <a:t>的编辑和删除 </a:t>
            </a:r>
            <a:endParaRPr lang="zh-CN" altLang="en-US" dirty="0">
              <a:solidFill>
                <a:schemeClr val="bg1"/>
              </a:solidFill>
            </a:endParaRPr>
          </a:p>
        </p:txBody>
      </p:sp>
      <p:sp>
        <p:nvSpPr>
          <p:cNvPr id="47" name="Google Shape;887;p33">
            <a:extLst>
              <a:ext uri="{FF2B5EF4-FFF2-40B4-BE49-F238E27FC236}">
                <a16:creationId xmlns:a16="http://schemas.microsoft.com/office/drawing/2014/main" id="{58AFFFF6-2E4C-DA4E-856F-4EA1825043EC}"/>
              </a:ext>
            </a:extLst>
          </p:cNvPr>
          <p:cNvSpPr txBox="1">
            <a:spLocks/>
          </p:cNvSpPr>
          <p:nvPr/>
        </p:nvSpPr>
        <p:spPr>
          <a:xfrm>
            <a:off x="5706640" y="3337105"/>
            <a:ext cx="2746800" cy="774300"/>
          </a:xfrm>
          <a:prstGeom prst="rect">
            <a:avLst/>
          </a:prstGeom>
        </p:spPr>
        <p:txBody>
          <a:bodyPr spcFirstLastPara="1" wrap="square" lIns="91425" tIns="16200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zh-CN" altLang="en-US" dirty="0">
                <a:solidFill>
                  <a:schemeClr val="bg1"/>
                </a:solidFill>
              </a:rPr>
              <a:t>对多个的值模糊的组合查询</a:t>
            </a:r>
          </a:p>
        </p:txBody>
      </p:sp>
      <p:sp>
        <p:nvSpPr>
          <p:cNvPr id="48" name="Google Shape;888;p33">
            <a:extLst>
              <a:ext uri="{FF2B5EF4-FFF2-40B4-BE49-F238E27FC236}">
                <a16:creationId xmlns:a16="http://schemas.microsoft.com/office/drawing/2014/main" id="{1CF11B26-6BDB-8E4E-B7FC-0C98C8F17A82}"/>
              </a:ext>
            </a:extLst>
          </p:cNvPr>
          <p:cNvSpPr txBox="1">
            <a:spLocks noGrp="1"/>
          </p:cNvSpPr>
          <p:nvPr>
            <p:ph type="title"/>
          </p:nvPr>
        </p:nvSpPr>
        <p:spPr>
          <a:xfrm>
            <a:off x="1136019" y="1090187"/>
            <a:ext cx="7102500" cy="513000"/>
          </a:xfrm>
          <a:prstGeom prst="rect">
            <a:avLst/>
          </a:prstGeom>
        </p:spPr>
        <p:txBody>
          <a:bodyPr spcFirstLastPara="1" wrap="square" lIns="91425" tIns="91425" rIns="91425" bIns="91425" anchor="ctr" anchorCtr="0">
            <a:noAutofit/>
          </a:bodyPr>
          <a:lstStyle/>
          <a:p>
            <a:pPr lvl="0"/>
            <a:r>
              <a:rPr lang="zh-CN" altLang="en" dirty="0"/>
              <a:t>用到</a:t>
            </a:r>
            <a:r>
              <a:rPr lang="zh-CN" altLang="en-US" dirty="0"/>
              <a:t>的技术</a:t>
            </a:r>
            <a:endParaRPr dirty="0"/>
          </a:p>
        </p:txBody>
      </p:sp>
      <p:sp>
        <p:nvSpPr>
          <p:cNvPr id="49" name="Google Shape;890;p33">
            <a:hlinkClick r:id="rId6" action="ppaction://hlinksldjump"/>
            <a:extLst>
              <a:ext uri="{FF2B5EF4-FFF2-40B4-BE49-F238E27FC236}">
                <a16:creationId xmlns:a16="http://schemas.microsoft.com/office/drawing/2014/main" id="{4B11E5F9-8730-B843-AF7C-4A84AFA3BDDC}"/>
              </a:ext>
            </a:extLst>
          </p:cNvPr>
          <p:cNvSpPr/>
          <p:nvPr/>
        </p:nvSpPr>
        <p:spPr>
          <a:xfrm>
            <a:off x="6230081" y="499175"/>
            <a:ext cx="2222700" cy="357600"/>
          </a:xfrm>
          <a:prstGeom prst="roundRect">
            <a:avLst>
              <a:gd name="adj" fmla="val 16667"/>
            </a:avLst>
          </a:prstGeom>
          <a:noFill/>
          <a:ln w="19050" cap="flat" cmpd="sng">
            <a:solidFill>
              <a:srgbClr val="FFFFFF"/>
            </a:solidFill>
            <a:prstDash val="solid"/>
            <a:round/>
            <a:headEnd type="none" w="sm" len="sm"/>
            <a:tailEnd type="none" w="sm" len="sm"/>
          </a:ln>
          <a:effectLst>
            <a:outerShdw blurRad="57150" dist="19050" dir="5400000" algn="bl" rotWithShape="0">
              <a:srgbClr val="393973">
                <a:alpha val="50000"/>
              </a:srgbClr>
            </a:outerShdw>
          </a:effectLst>
        </p:spPr>
        <p:txBody>
          <a:bodyPr spcFirstLastPara="1" wrap="square" lIns="72000" tIns="91425" rIns="72000" bIns="91425" anchor="ctr" anchorCtr="0">
            <a:noAutofit/>
          </a:bodyPr>
          <a:lstStyle/>
          <a:p>
            <a:pPr marL="0" lvl="0" indent="0" algn="ctr" rtl="0">
              <a:spcBef>
                <a:spcPts val="0"/>
              </a:spcBef>
              <a:spcAft>
                <a:spcPts val="0"/>
              </a:spcAft>
              <a:buNone/>
            </a:pPr>
            <a:r>
              <a:rPr lang="en" sz="1600">
                <a:solidFill>
                  <a:srgbClr val="FFFFFF"/>
                </a:solidFill>
                <a:latin typeface="Bebas Neue"/>
                <a:ea typeface="Bebas Neue"/>
                <a:cs typeface="Bebas Neue"/>
                <a:sym typeface="Bebas Neue"/>
              </a:rPr>
              <a:t>activity 3</a:t>
            </a:r>
            <a:endParaRPr sz="1600">
              <a:solidFill>
                <a:srgbClr val="FFFFFF"/>
              </a:solidFill>
              <a:latin typeface="Bebas Neue"/>
              <a:ea typeface="Bebas Neue"/>
              <a:cs typeface="Bebas Neue"/>
              <a:sym typeface="Bebas Neue"/>
            </a:endParaRPr>
          </a:p>
        </p:txBody>
      </p:sp>
      <p:sp>
        <p:nvSpPr>
          <p:cNvPr id="50" name="Google Shape;839;p32">
            <a:hlinkClick r:id="rId7" action="ppaction://hlinksldjump"/>
            <a:extLst>
              <a:ext uri="{FF2B5EF4-FFF2-40B4-BE49-F238E27FC236}">
                <a16:creationId xmlns:a16="http://schemas.microsoft.com/office/drawing/2014/main" id="{C6736B56-9C76-FB49-8C84-3A56AF3268A8}"/>
              </a:ext>
            </a:extLst>
          </p:cNvPr>
          <p:cNvSpPr/>
          <p:nvPr/>
        </p:nvSpPr>
        <p:spPr>
          <a:xfrm>
            <a:off x="1136019" y="499175"/>
            <a:ext cx="2222700" cy="357600"/>
          </a:xfrm>
          <a:prstGeom prst="roundRect">
            <a:avLst>
              <a:gd name="adj" fmla="val 16667"/>
            </a:avLst>
          </a:prstGeom>
          <a:solidFill>
            <a:schemeClr val="accent2"/>
          </a:solidFill>
          <a:ln w="19050" cap="flat" cmpd="sng">
            <a:solidFill>
              <a:srgbClr val="FFFFFF"/>
            </a:solidFill>
            <a:prstDash val="solid"/>
            <a:round/>
            <a:headEnd type="none" w="sm" len="sm"/>
            <a:tailEnd type="none" w="sm" len="sm"/>
          </a:ln>
          <a:effectLst>
            <a:outerShdw blurRad="57150" dist="19050" dir="5400000" algn="bl" rotWithShape="0">
              <a:srgbClr val="393973">
                <a:alpha val="50000"/>
              </a:srgbClr>
            </a:outerShdw>
          </a:effectLst>
        </p:spPr>
        <p:txBody>
          <a:bodyPr spcFirstLastPara="1" wrap="square" lIns="72000" tIns="91425" rIns="72000" bIns="91425" anchor="ctr" anchorCtr="0">
            <a:noAutofit/>
          </a:bodyPr>
          <a:lstStyle/>
          <a:p>
            <a:pPr marL="0" lvl="0" indent="0" algn="ctr" rtl="0">
              <a:spcBef>
                <a:spcPts val="0"/>
              </a:spcBef>
              <a:spcAft>
                <a:spcPts val="0"/>
              </a:spcAft>
              <a:buNone/>
            </a:pPr>
            <a:r>
              <a:rPr lang="en" sz="1600" dirty="0">
                <a:solidFill>
                  <a:schemeClr val="accent4"/>
                </a:solidFill>
                <a:latin typeface="Bebas Neue"/>
                <a:ea typeface="Bebas Neue"/>
                <a:cs typeface="Bebas Neue"/>
                <a:sym typeface="Bebas Neue"/>
              </a:rPr>
              <a:t>activity 1</a:t>
            </a:r>
            <a:endParaRPr sz="1600" dirty="0">
              <a:solidFill>
                <a:schemeClr val="accent4"/>
              </a:solidFill>
              <a:latin typeface="Bebas Neue"/>
              <a:ea typeface="Bebas Neue"/>
              <a:cs typeface="Bebas Neue"/>
              <a:sym typeface="Bebas Neue"/>
            </a:endParaRPr>
          </a:p>
        </p:txBody>
      </p:sp>
      <p:sp>
        <p:nvSpPr>
          <p:cNvPr id="51" name="Google Shape;838;p32">
            <a:hlinkClick r:id="rId8" action="ppaction://hlinksldjump"/>
            <a:extLst>
              <a:ext uri="{FF2B5EF4-FFF2-40B4-BE49-F238E27FC236}">
                <a16:creationId xmlns:a16="http://schemas.microsoft.com/office/drawing/2014/main" id="{50511B47-2640-2641-8823-941A8066ED18}"/>
              </a:ext>
            </a:extLst>
          </p:cNvPr>
          <p:cNvSpPr/>
          <p:nvPr/>
        </p:nvSpPr>
        <p:spPr>
          <a:xfrm>
            <a:off x="3683050" y="499175"/>
            <a:ext cx="2222700" cy="357600"/>
          </a:xfrm>
          <a:prstGeom prst="roundRect">
            <a:avLst>
              <a:gd name="adj" fmla="val 16667"/>
            </a:avLst>
          </a:prstGeom>
          <a:noFill/>
          <a:ln w="19050" cap="flat" cmpd="sng">
            <a:solidFill>
              <a:srgbClr val="FFFFFF"/>
            </a:solidFill>
            <a:prstDash val="solid"/>
            <a:round/>
            <a:headEnd type="none" w="sm" len="sm"/>
            <a:tailEnd type="none" w="sm" len="sm"/>
          </a:ln>
          <a:effectLst>
            <a:outerShdw blurRad="57150" dist="19050" dir="5400000" algn="bl" rotWithShape="0">
              <a:srgbClr val="393973">
                <a:alpha val="50000"/>
              </a:srgbClr>
            </a:outerShdw>
          </a:effectLst>
        </p:spPr>
        <p:txBody>
          <a:bodyPr spcFirstLastPara="1" wrap="square" lIns="72000" tIns="91425" rIns="72000" bIns="91425" anchor="ctr" anchorCtr="0">
            <a:noAutofit/>
          </a:bodyPr>
          <a:lstStyle/>
          <a:p>
            <a:pPr marL="0" lvl="0" indent="0" algn="ctr" rtl="0">
              <a:spcBef>
                <a:spcPts val="0"/>
              </a:spcBef>
              <a:spcAft>
                <a:spcPts val="0"/>
              </a:spcAft>
              <a:buNone/>
            </a:pPr>
            <a:r>
              <a:rPr lang="en" sz="1600">
                <a:solidFill>
                  <a:srgbClr val="FFFFFF"/>
                </a:solidFill>
                <a:latin typeface="Bebas Neue"/>
                <a:ea typeface="Bebas Neue"/>
                <a:cs typeface="Bebas Neue"/>
                <a:sym typeface="Bebas Neue"/>
              </a:rPr>
              <a:t>activity 2</a:t>
            </a:r>
            <a:endParaRPr sz="1600">
              <a:solidFill>
                <a:srgbClr val="FFFFFF"/>
              </a:solidFill>
              <a:latin typeface="Bebas Neue"/>
              <a:ea typeface="Bebas Neue"/>
              <a:cs typeface="Bebas Neue"/>
              <a:sym typeface="Bebas Neue"/>
            </a:endParaRPr>
          </a:p>
        </p:txBody>
      </p:sp>
      <p:sp>
        <p:nvSpPr>
          <p:cNvPr id="52" name="Google Shape;353;p25">
            <a:hlinkClick r:id="rId4" action="ppaction://hlinksldjump"/>
            <a:extLst>
              <a:ext uri="{FF2B5EF4-FFF2-40B4-BE49-F238E27FC236}">
                <a16:creationId xmlns:a16="http://schemas.microsoft.com/office/drawing/2014/main" id="{2FD8F841-D8E8-9843-9C9D-1707C8D0122B}"/>
              </a:ext>
            </a:extLst>
          </p:cNvPr>
          <p:cNvSpPr/>
          <p:nvPr/>
        </p:nvSpPr>
        <p:spPr>
          <a:xfrm>
            <a:off x="-13094" y="1734599"/>
            <a:ext cx="732600" cy="488700"/>
          </a:xfrm>
          <a:prstGeom prst="rect">
            <a:avLst/>
          </a:prstGeom>
          <a:noFill/>
          <a:ln>
            <a:noFill/>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53" name="Google Shape;900;p33">
            <a:hlinkClick r:id="rId3" action="ppaction://hlinksldjump"/>
            <a:extLst>
              <a:ext uri="{FF2B5EF4-FFF2-40B4-BE49-F238E27FC236}">
                <a16:creationId xmlns:a16="http://schemas.microsoft.com/office/drawing/2014/main" id="{ED2EA8E4-76E6-0E4D-A0E9-627743653FCD}"/>
              </a:ext>
            </a:extLst>
          </p:cNvPr>
          <p:cNvSpPr/>
          <p:nvPr/>
        </p:nvSpPr>
        <p:spPr>
          <a:xfrm>
            <a:off x="0" y="2218579"/>
            <a:ext cx="732600" cy="488700"/>
          </a:xfrm>
          <a:prstGeom prst="rect">
            <a:avLst/>
          </a:prstGeom>
          <a:noFill/>
          <a:ln>
            <a:noFill/>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rgbClr val="393973"/>
              </a:solidFill>
              <a:latin typeface="Bebas Neue"/>
              <a:ea typeface="Bebas Neue"/>
              <a:cs typeface="Bebas Neue"/>
              <a:sym typeface="Bebas Neu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8B95FF"/>
            </a:gs>
            <a:gs pos="100000">
              <a:srgbClr val="5352EE"/>
            </a:gs>
          </a:gsLst>
          <a:lin ang="5400012" scaled="0"/>
        </a:gradFill>
        <a:effectLst/>
      </p:bgPr>
    </p:bg>
    <p:spTree>
      <p:nvGrpSpPr>
        <p:cNvPr id="1" name="Shape 879"/>
        <p:cNvGrpSpPr/>
        <p:nvPr/>
      </p:nvGrpSpPr>
      <p:grpSpPr>
        <a:xfrm>
          <a:off x="0" y="0"/>
          <a:ext cx="0" cy="0"/>
          <a:chOff x="0" y="0"/>
          <a:chExt cx="0" cy="0"/>
        </a:xfrm>
      </p:grpSpPr>
      <p:sp>
        <p:nvSpPr>
          <p:cNvPr id="880" name="Google Shape;880;p33"/>
          <p:cNvSpPr/>
          <p:nvPr/>
        </p:nvSpPr>
        <p:spPr>
          <a:xfrm>
            <a:off x="1350925" y="2267899"/>
            <a:ext cx="394200" cy="398400"/>
          </a:xfrm>
          <a:prstGeom prst="roundRect">
            <a:avLst>
              <a:gd name="adj" fmla="val 16667"/>
            </a:avLst>
          </a:prstGeom>
          <a:solidFill>
            <a:schemeClr val="accent1"/>
          </a:solidFill>
          <a:ln w="19050" cap="flat" cmpd="sng">
            <a:solidFill>
              <a:schemeClr val="lt1"/>
            </a:solidFill>
            <a:prstDash val="solid"/>
            <a:round/>
            <a:headEnd type="none" w="sm" len="sm"/>
            <a:tailEnd type="none" w="sm" len="sm"/>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3"/>
          <p:cNvSpPr/>
          <p:nvPr/>
        </p:nvSpPr>
        <p:spPr>
          <a:xfrm>
            <a:off x="5247572" y="2267899"/>
            <a:ext cx="394200" cy="398400"/>
          </a:xfrm>
          <a:prstGeom prst="roundRect">
            <a:avLst>
              <a:gd name="adj" fmla="val 16667"/>
            </a:avLst>
          </a:prstGeom>
          <a:solidFill>
            <a:schemeClr val="accent4"/>
          </a:solidFill>
          <a:ln w="19050" cap="flat" cmpd="sng">
            <a:solidFill>
              <a:schemeClr val="lt1"/>
            </a:solidFill>
            <a:prstDash val="solid"/>
            <a:round/>
            <a:headEnd type="none" w="sm" len="sm"/>
            <a:tailEnd type="none" w="sm" len="sm"/>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3"/>
          <p:cNvSpPr/>
          <p:nvPr/>
        </p:nvSpPr>
        <p:spPr>
          <a:xfrm>
            <a:off x="1350925" y="3502278"/>
            <a:ext cx="394200" cy="398400"/>
          </a:xfrm>
          <a:prstGeom prst="roundRect">
            <a:avLst>
              <a:gd name="adj" fmla="val 16667"/>
            </a:avLst>
          </a:prstGeom>
          <a:solidFill>
            <a:schemeClr val="accent3"/>
          </a:solidFill>
          <a:ln w="19050" cap="flat" cmpd="sng">
            <a:solidFill>
              <a:schemeClr val="lt1"/>
            </a:solidFill>
            <a:prstDash val="solid"/>
            <a:round/>
            <a:headEnd type="none" w="sm" len="sm"/>
            <a:tailEnd type="none" w="sm" len="sm"/>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3"/>
          <p:cNvSpPr/>
          <p:nvPr/>
        </p:nvSpPr>
        <p:spPr>
          <a:xfrm>
            <a:off x="5247572" y="3502278"/>
            <a:ext cx="394200" cy="398400"/>
          </a:xfrm>
          <a:prstGeom prst="roundRect">
            <a:avLst>
              <a:gd name="adj" fmla="val 16667"/>
            </a:avLst>
          </a:prstGeom>
          <a:solidFill>
            <a:schemeClr val="accent2"/>
          </a:solidFill>
          <a:ln w="19050" cap="flat" cmpd="sng">
            <a:solidFill>
              <a:schemeClr val="lt1"/>
            </a:solidFill>
            <a:prstDash val="solid"/>
            <a:round/>
            <a:headEnd type="none" w="sm" len="sm"/>
            <a:tailEnd type="none" w="sm" len="sm"/>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3"/>
          <p:cNvSpPr txBox="1">
            <a:spLocks noGrp="1"/>
          </p:cNvSpPr>
          <p:nvPr>
            <p:ph type="subTitle" idx="1"/>
          </p:nvPr>
        </p:nvSpPr>
        <p:spPr>
          <a:xfrm>
            <a:off x="1808706" y="2079925"/>
            <a:ext cx="2746800" cy="774300"/>
          </a:xfrm>
          <a:prstGeom prst="rect">
            <a:avLst/>
          </a:prstGeom>
        </p:spPr>
        <p:txBody>
          <a:bodyPr spcFirstLastPara="1" wrap="square" lIns="91425" tIns="162000" rIns="91425" bIns="0" anchor="ctr" anchorCtr="0">
            <a:noAutofit/>
          </a:bodyPr>
          <a:lstStyle/>
          <a:p>
            <a:pPr marL="0" lvl="0" indent="0" algn="l" rtl="0">
              <a:spcBef>
                <a:spcPts val="0"/>
              </a:spcBef>
              <a:spcAft>
                <a:spcPts val="1600"/>
              </a:spcAft>
              <a:buNone/>
            </a:pPr>
            <a:r>
              <a:rPr lang="zh-CN" altLang="en" dirty="0"/>
              <a:t>运用到了</a:t>
            </a:r>
            <a:r>
              <a:rPr lang="zh-CN" altLang="en-US" dirty="0"/>
              <a:t>爬虫的有关技术爬取到了图片与文字信息</a:t>
            </a:r>
            <a:endParaRPr dirty="0"/>
          </a:p>
        </p:txBody>
      </p:sp>
      <p:sp>
        <p:nvSpPr>
          <p:cNvPr id="885" name="Google Shape;885;p33"/>
          <p:cNvSpPr txBox="1">
            <a:spLocks noGrp="1"/>
          </p:cNvSpPr>
          <p:nvPr>
            <p:ph type="subTitle" idx="2"/>
          </p:nvPr>
        </p:nvSpPr>
        <p:spPr>
          <a:xfrm>
            <a:off x="5706636" y="2079925"/>
            <a:ext cx="2746800" cy="774300"/>
          </a:xfrm>
          <a:prstGeom prst="rect">
            <a:avLst/>
          </a:prstGeom>
        </p:spPr>
        <p:txBody>
          <a:bodyPr spcFirstLastPara="1" wrap="square" lIns="91425" tIns="162000" rIns="91425" bIns="0" anchor="ctr" anchorCtr="0">
            <a:noAutofit/>
          </a:bodyPr>
          <a:lstStyle/>
          <a:p>
            <a:pPr marL="0" lvl="0" indent="0">
              <a:spcAft>
                <a:spcPts val="1600"/>
              </a:spcAft>
            </a:pPr>
            <a:r>
              <a:rPr lang="en-US" altLang="zh-CN" dirty="0"/>
              <a:t>JS</a:t>
            </a:r>
            <a:r>
              <a:rPr lang="zh-CN" altLang="zh-CN" dirty="0"/>
              <a:t>的</a:t>
            </a:r>
            <a:r>
              <a:rPr lang="zh-CN" altLang="en-US" dirty="0"/>
              <a:t>有关技术</a:t>
            </a:r>
            <a:endParaRPr dirty="0"/>
          </a:p>
        </p:txBody>
      </p:sp>
      <p:sp>
        <p:nvSpPr>
          <p:cNvPr id="886" name="Google Shape;886;p33"/>
          <p:cNvSpPr txBox="1">
            <a:spLocks noGrp="1"/>
          </p:cNvSpPr>
          <p:nvPr>
            <p:ph type="subTitle" idx="3"/>
          </p:nvPr>
        </p:nvSpPr>
        <p:spPr>
          <a:xfrm>
            <a:off x="1808706" y="3337105"/>
            <a:ext cx="2746800" cy="774300"/>
          </a:xfrm>
          <a:prstGeom prst="rect">
            <a:avLst/>
          </a:prstGeom>
        </p:spPr>
        <p:txBody>
          <a:bodyPr spcFirstLastPara="1" wrap="square" lIns="91425" tIns="162000" rIns="91425" bIns="0" anchor="ctr" anchorCtr="0">
            <a:noAutofit/>
          </a:bodyPr>
          <a:lstStyle/>
          <a:p>
            <a:pPr marL="0" lvl="0" indent="0">
              <a:spcAft>
                <a:spcPts val="1600"/>
              </a:spcAft>
            </a:pPr>
            <a:r>
              <a:rPr lang="en" dirty="0"/>
              <a:t>commons-</a:t>
            </a:r>
            <a:r>
              <a:rPr lang="en" dirty="0" err="1"/>
              <a:t>fileupload</a:t>
            </a:r>
            <a:r>
              <a:rPr lang="zh-CN" altLang="en" dirty="0"/>
              <a:t>包</a:t>
            </a:r>
            <a:r>
              <a:rPr lang="zh-CN" altLang="en-US" dirty="0"/>
              <a:t>的上传文件技术</a:t>
            </a:r>
            <a:endParaRPr dirty="0"/>
          </a:p>
        </p:txBody>
      </p:sp>
      <p:sp>
        <p:nvSpPr>
          <p:cNvPr id="887" name="Google Shape;887;p33"/>
          <p:cNvSpPr txBox="1">
            <a:spLocks noGrp="1"/>
          </p:cNvSpPr>
          <p:nvPr>
            <p:ph type="subTitle" idx="4"/>
          </p:nvPr>
        </p:nvSpPr>
        <p:spPr>
          <a:xfrm>
            <a:off x="5706640" y="3337105"/>
            <a:ext cx="2746800" cy="774300"/>
          </a:xfrm>
          <a:prstGeom prst="rect">
            <a:avLst/>
          </a:prstGeom>
        </p:spPr>
        <p:txBody>
          <a:bodyPr spcFirstLastPara="1" wrap="square" lIns="91425" tIns="162000" rIns="91425" bIns="0" anchor="ctr" anchorCtr="0">
            <a:noAutofit/>
          </a:bodyPr>
          <a:lstStyle/>
          <a:p>
            <a:pPr marL="0" lvl="0" indent="0">
              <a:spcAft>
                <a:spcPts val="1600"/>
              </a:spcAft>
            </a:pPr>
            <a:r>
              <a:rPr lang="en-US" altLang="zh-CN" dirty="0"/>
              <a:t>Bootstrap</a:t>
            </a:r>
            <a:r>
              <a:rPr lang="zh-CN" altLang="zh-CN" dirty="0"/>
              <a:t>的样式格式</a:t>
            </a:r>
            <a:r>
              <a:rPr lang="zh-CN" altLang="en-US" dirty="0"/>
              <a:t>技术</a:t>
            </a:r>
            <a:r>
              <a:rPr lang="zh-CN" altLang="zh-CN" dirty="0"/>
              <a:t> </a:t>
            </a:r>
            <a:endParaRPr dirty="0"/>
          </a:p>
        </p:txBody>
      </p:sp>
      <p:sp>
        <p:nvSpPr>
          <p:cNvPr id="888" name="Google Shape;888;p33"/>
          <p:cNvSpPr txBox="1">
            <a:spLocks noGrp="1"/>
          </p:cNvSpPr>
          <p:nvPr>
            <p:ph type="title"/>
          </p:nvPr>
        </p:nvSpPr>
        <p:spPr>
          <a:xfrm>
            <a:off x="1136019" y="1090187"/>
            <a:ext cx="7102500" cy="513000"/>
          </a:xfrm>
          <a:prstGeom prst="rect">
            <a:avLst/>
          </a:prstGeom>
        </p:spPr>
        <p:txBody>
          <a:bodyPr spcFirstLastPara="1" wrap="square" lIns="91425" tIns="91425" rIns="91425" bIns="91425" anchor="ctr" anchorCtr="0">
            <a:noAutofit/>
          </a:bodyPr>
          <a:lstStyle/>
          <a:p>
            <a:pPr lvl="0"/>
            <a:r>
              <a:rPr lang="zh-CN" altLang="en" dirty="0"/>
              <a:t>用到</a:t>
            </a:r>
            <a:r>
              <a:rPr lang="zh-CN" altLang="en-US" dirty="0"/>
              <a:t>的技术</a:t>
            </a:r>
            <a:endParaRPr dirty="0"/>
          </a:p>
        </p:txBody>
      </p:sp>
      <p:sp>
        <p:nvSpPr>
          <p:cNvPr id="889" name="Google Shape;889;p33"/>
          <p:cNvSpPr/>
          <p:nvPr/>
        </p:nvSpPr>
        <p:spPr>
          <a:xfrm>
            <a:off x="-5350" y="1243743"/>
            <a:ext cx="84600" cy="488700"/>
          </a:xfrm>
          <a:prstGeom prst="rect">
            <a:avLst/>
          </a:prstGeom>
          <a:solidFill>
            <a:srgbClr val="F9AEA0"/>
          </a:solidFill>
          <a:ln>
            <a:noFill/>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rgbClr val="FFFFFF"/>
              </a:solidFill>
              <a:latin typeface="Bebas Neue"/>
              <a:ea typeface="Bebas Neue"/>
              <a:cs typeface="Bebas Neue"/>
              <a:sym typeface="Bebas Neue"/>
            </a:endParaRPr>
          </a:p>
        </p:txBody>
      </p:sp>
      <p:sp>
        <p:nvSpPr>
          <p:cNvPr id="890" name="Google Shape;890;p33">
            <a:hlinkClick r:id="rId3" action="ppaction://hlinksldjump"/>
          </p:cNvPr>
          <p:cNvSpPr/>
          <p:nvPr/>
        </p:nvSpPr>
        <p:spPr>
          <a:xfrm>
            <a:off x="6230081" y="499175"/>
            <a:ext cx="2222700" cy="357600"/>
          </a:xfrm>
          <a:prstGeom prst="roundRect">
            <a:avLst>
              <a:gd name="adj" fmla="val 16667"/>
            </a:avLst>
          </a:prstGeom>
          <a:noFill/>
          <a:ln w="19050" cap="flat" cmpd="sng">
            <a:solidFill>
              <a:srgbClr val="FFFFFF"/>
            </a:solidFill>
            <a:prstDash val="solid"/>
            <a:round/>
            <a:headEnd type="none" w="sm" len="sm"/>
            <a:tailEnd type="none" w="sm" len="sm"/>
          </a:ln>
          <a:effectLst>
            <a:outerShdw blurRad="57150" dist="19050" dir="5400000" algn="bl" rotWithShape="0">
              <a:srgbClr val="393973">
                <a:alpha val="50000"/>
              </a:srgbClr>
            </a:outerShdw>
          </a:effectLst>
        </p:spPr>
        <p:txBody>
          <a:bodyPr spcFirstLastPara="1" wrap="square" lIns="72000" tIns="91425" rIns="72000" bIns="91425" anchor="ctr" anchorCtr="0">
            <a:noAutofit/>
          </a:bodyPr>
          <a:lstStyle/>
          <a:p>
            <a:pPr marL="0" lvl="0" indent="0" algn="ctr" rtl="0">
              <a:spcBef>
                <a:spcPts val="0"/>
              </a:spcBef>
              <a:spcAft>
                <a:spcPts val="0"/>
              </a:spcAft>
              <a:buNone/>
            </a:pPr>
            <a:r>
              <a:rPr lang="en" sz="1600">
                <a:solidFill>
                  <a:srgbClr val="FFFFFF"/>
                </a:solidFill>
                <a:latin typeface="Bebas Neue"/>
                <a:ea typeface="Bebas Neue"/>
                <a:cs typeface="Bebas Neue"/>
                <a:sym typeface="Bebas Neue"/>
              </a:rPr>
              <a:t>activity 3</a:t>
            </a:r>
            <a:endParaRPr sz="1600">
              <a:solidFill>
                <a:srgbClr val="FFFFFF"/>
              </a:solidFill>
              <a:latin typeface="Bebas Neue"/>
              <a:ea typeface="Bebas Neue"/>
              <a:cs typeface="Bebas Neue"/>
              <a:sym typeface="Bebas Neue"/>
            </a:endParaRPr>
          </a:p>
        </p:txBody>
      </p:sp>
      <p:grpSp>
        <p:nvGrpSpPr>
          <p:cNvPr id="893" name="Google Shape;893;p33"/>
          <p:cNvGrpSpPr/>
          <p:nvPr/>
        </p:nvGrpSpPr>
        <p:grpSpPr>
          <a:xfrm>
            <a:off x="219300" y="499775"/>
            <a:ext cx="283200" cy="194475"/>
            <a:chOff x="-807400" y="499775"/>
            <a:chExt cx="283200" cy="194475"/>
          </a:xfrm>
        </p:grpSpPr>
        <p:cxnSp>
          <p:nvCxnSpPr>
            <p:cNvPr id="894" name="Google Shape;894;p33"/>
            <p:cNvCxnSpPr/>
            <p:nvPr/>
          </p:nvCxnSpPr>
          <p:spPr>
            <a:xfrm>
              <a:off x="-807400" y="499775"/>
              <a:ext cx="283200" cy="0"/>
            </a:xfrm>
            <a:prstGeom prst="straightConnector1">
              <a:avLst/>
            </a:prstGeom>
            <a:noFill/>
            <a:ln w="19050" cap="flat" cmpd="sng">
              <a:solidFill>
                <a:srgbClr val="393973"/>
              </a:solidFill>
              <a:prstDash val="solid"/>
              <a:round/>
              <a:headEnd type="none" w="med" len="med"/>
              <a:tailEnd type="none" w="med" len="med"/>
            </a:ln>
          </p:spPr>
        </p:cxnSp>
        <p:cxnSp>
          <p:nvCxnSpPr>
            <p:cNvPr id="895" name="Google Shape;895;p33"/>
            <p:cNvCxnSpPr/>
            <p:nvPr/>
          </p:nvCxnSpPr>
          <p:spPr>
            <a:xfrm>
              <a:off x="-807400" y="597013"/>
              <a:ext cx="283200" cy="0"/>
            </a:xfrm>
            <a:prstGeom prst="straightConnector1">
              <a:avLst/>
            </a:prstGeom>
            <a:noFill/>
            <a:ln w="19050" cap="flat" cmpd="sng">
              <a:solidFill>
                <a:srgbClr val="393973"/>
              </a:solidFill>
              <a:prstDash val="solid"/>
              <a:round/>
              <a:headEnd type="none" w="med" len="med"/>
              <a:tailEnd type="none" w="med" len="med"/>
            </a:ln>
          </p:spPr>
        </p:cxnSp>
        <p:cxnSp>
          <p:nvCxnSpPr>
            <p:cNvPr id="896" name="Google Shape;896;p33"/>
            <p:cNvCxnSpPr/>
            <p:nvPr/>
          </p:nvCxnSpPr>
          <p:spPr>
            <a:xfrm>
              <a:off x="-807400" y="694250"/>
              <a:ext cx="283200" cy="0"/>
            </a:xfrm>
            <a:prstGeom prst="straightConnector1">
              <a:avLst/>
            </a:prstGeom>
            <a:noFill/>
            <a:ln w="19050" cap="flat" cmpd="sng">
              <a:solidFill>
                <a:srgbClr val="393973"/>
              </a:solidFill>
              <a:prstDash val="solid"/>
              <a:round/>
              <a:headEnd type="none" w="med" len="med"/>
              <a:tailEnd type="none" w="med" len="med"/>
            </a:ln>
          </p:spPr>
        </p:cxnSp>
      </p:grpSp>
      <p:sp>
        <p:nvSpPr>
          <p:cNvPr id="897" name="Google Shape;897;p33">
            <a:hlinkClick r:id="" action="ppaction://noaction"/>
          </p:cNvPr>
          <p:cNvSpPr/>
          <p:nvPr/>
        </p:nvSpPr>
        <p:spPr>
          <a:xfrm>
            <a:off x="-2700" y="3651999"/>
            <a:ext cx="732600" cy="488700"/>
          </a:xfrm>
          <a:prstGeom prst="rect">
            <a:avLst/>
          </a:prstGeom>
          <a:noFill/>
          <a:ln>
            <a:noFill/>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rgbClr val="393973"/>
              </a:solidFill>
              <a:latin typeface="Bebas Neue"/>
              <a:ea typeface="Bebas Neue"/>
              <a:cs typeface="Bebas Neue"/>
              <a:sym typeface="Bebas Neue"/>
            </a:endParaRPr>
          </a:p>
        </p:txBody>
      </p:sp>
      <p:sp>
        <p:nvSpPr>
          <p:cNvPr id="898" name="Google Shape;898;p33">
            <a:hlinkClick r:id="" action="ppaction://noaction"/>
          </p:cNvPr>
          <p:cNvSpPr/>
          <p:nvPr/>
        </p:nvSpPr>
        <p:spPr>
          <a:xfrm>
            <a:off x="-2700" y="3169995"/>
            <a:ext cx="732600" cy="488700"/>
          </a:xfrm>
          <a:prstGeom prst="rect">
            <a:avLst/>
          </a:prstGeom>
          <a:noFill/>
          <a:ln>
            <a:noFill/>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rgbClr val="393973"/>
              </a:solidFill>
              <a:latin typeface="Bebas Neue"/>
              <a:ea typeface="Bebas Neue"/>
              <a:cs typeface="Bebas Neue"/>
              <a:sym typeface="Bebas Neue"/>
            </a:endParaRPr>
          </a:p>
        </p:txBody>
      </p:sp>
      <p:sp>
        <p:nvSpPr>
          <p:cNvPr id="899" name="Google Shape;899;p33">
            <a:hlinkClick r:id="" action="ppaction://noaction"/>
          </p:cNvPr>
          <p:cNvSpPr/>
          <p:nvPr/>
        </p:nvSpPr>
        <p:spPr>
          <a:xfrm>
            <a:off x="-2700" y="2687992"/>
            <a:ext cx="732600" cy="488700"/>
          </a:xfrm>
          <a:prstGeom prst="rect">
            <a:avLst/>
          </a:prstGeom>
          <a:noFill/>
          <a:ln>
            <a:noFill/>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rgbClr val="393973"/>
              </a:solidFill>
              <a:latin typeface="Bebas Neue"/>
              <a:ea typeface="Bebas Neue"/>
              <a:cs typeface="Bebas Neue"/>
              <a:sym typeface="Bebas Neue"/>
            </a:endParaRPr>
          </a:p>
        </p:txBody>
      </p:sp>
      <p:sp>
        <p:nvSpPr>
          <p:cNvPr id="900" name="Google Shape;900;p33">
            <a:hlinkClick r:id="rId4" action="ppaction://hlinksldjump"/>
          </p:cNvPr>
          <p:cNvSpPr/>
          <p:nvPr/>
        </p:nvSpPr>
        <p:spPr>
          <a:xfrm>
            <a:off x="-2700" y="2205988"/>
            <a:ext cx="732600" cy="488700"/>
          </a:xfrm>
          <a:prstGeom prst="rect">
            <a:avLst/>
          </a:prstGeom>
          <a:noFill/>
          <a:ln>
            <a:noFill/>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rgbClr val="393973"/>
              </a:solidFill>
              <a:latin typeface="Bebas Neue"/>
              <a:ea typeface="Bebas Neue"/>
              <a:cs typeface="Bebas Neue"/>
              <a:sym typeface="Bebas Neue"/>
            </a:endParaRPr>
          </a:p>
        </p:txBody>
      </p:sp>
      <p:sp>
        <p:nvSpPr>
          <p:cNvPr id="901" name="Google Shape;901;p33"/>
          <p:cNvSpPr/>
          <p:nvPr/>
        </p:nvSpPr>
        <p:spPr>
          <a:xfrm>
            <a:off x="219500" y="3833325"/>
            <a:ext cx="282900" cy="126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600">
                <a:solidFill>
                  <a:srgbClr val="393973"/>
                </a:solidFill>
                <a:latin typeface="Bebas Neue"/>
                <a:ea typeface="Bebas Neue"/>
                <a:cs typeface="Bebas Neue"/>
                <a:sym typeface="Bebas Neue"/>
              </a:rPr>
              <a:t>Fri</a:t>
            </a:r>
            <a:endParaRPr sz="1600">
              <a:solidFill>
                <a:srgbClr val="393973"/>
              </a:solidFill>
              <a:latin typeface="Bebas Neue"/>
              <a:ea typeface="Bebas Neue"/>
              <a:cs typeface="Bebas Neue"/>
              <a:sym typeface="Bebas Neue"/>
            </a:endParaRPr>
          </a:p>
        </p:txBody>
      </p:sp>
      <p:sp>
        <p:nvSpPr>
          <p:cNvPr id="902" name="Google Shape;902;p33"/>
          <p:cNvSpPr/>
          <p:nvPr/>
        </p:nvSpPr>
        <p:spPr>
          <a:xfrm>
            <a:off x="219500" y="3351373"/>
            <a:ext cx="282900" cy="126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600">
                <a:solidFill>
                  <a:srgbClr val="393973"/>
                </a:solidFill>
                <a:latin typeface="Bebas Neue"/>
                <a:ea typeface="Bebas Neue"/>
                <a:cs typeface="Bebas Neue"/>
                <a:sym typeface="Bebas Neue"/>
              </a:rPr>
              <a:t>Thu</a:t>
            </a:r>
            <a:endParaRPr sz="1600">
              <a:solidFill>
                <a:srgbClr val="393973"/>
              </a:solidFill>
              <a:latin typeface="Bebas Neue"/>
              <a:ea typeface="Bebas Neue"/>
              <a:cs typeface="Bebas Neue"/>
              <a:sym typeface="Bebas Neue"/>
            </a:endParaRPr>
          </a:p>
        </p:txBody>
      </p:sp>
      <p:sp>
        <p:nvSpPr>
          <p:cNvPr id="903" name="Google Shape;903;p33">
            <a:hlinkClick r:id="rId5" action="ppaction://hlinksldjump"/>
          </p:cNvPr>
          <p:cNvSpPr/>
          <p:nvPr/>
        </p:nvSpPr>
        <p:spPr>
          <a:xfrm>
            <a:off x="-2700" y="1723985"/>
            <a:ext cx="732600" cy="488700"/>
          </a:xfrm>
          <a:prstGeom prst="rect">
            <a:avLst/>
          </a:prstGeom>
          <a:solidFill>
            <a:srgbClr val="FFFFFF"/>
          </a:solidFill>
          <a:ln>
            <a:noFill/>
          </a:ln>
          <a:effectLst>
            <a:outerShdw blurRad="57150" dist="19050" dir="5400000" algn="bl" rotWithShape="0">
              <a:srgbClr val="393973">
                <a:alpha val="50000"/>
              </a:srgbClr>
            </a:outerShdw>
          </a:effectLst>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rgbClr val="393973"/>
              </a:solidFill>
              <a:latin typeface="Bebas Neue"/>
              <a:ea typeface="Bebas Neue"/>
              <a:cs typeface="Bebas Neue"/>
              <a:sym typeface="Bebas Neue"/>
            </a:endParaRPr>
          </a:p>
        </p:txBody>
      </p:sp>
      <p:sp>
        <p:nvSpPr>
          <p:cNvPr id="904" name="Google Shape;904;p33"/>
          <p:cNvSpPr/>
          <p:nvPr/>
        </p:nvSpPr>
        <p:spPr>
          <a:xfrm>
            <a:off x="219500" y="2869371"/>
            <a:ext cx="282900" cy="126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600">
                <a:solidFill>
                  <a:srgbClr val="393973"/>
                </a:solidFill>
                <a:latin typeface="Bebas Neue"/>
                <a:ea typeface="Bebas Neue"/>
                <a:cs typeface="Bebas Neue"/>
                <a:sym typeface="Bebas Neue"/>
              </a:rPr>
              <a:t>Wed</a:t>
            </a:r>
            <a:endParaRPr sz="1600">
              <a:solidFill>
                <a:srgbClr val="393973"/>
              </a:solidFill>
              <a:latin typeface="Bebas Neue"/>
              <a:ea typeface="Bebas Neue"/>
              <a:cs typeface="Bebas Neue"/>
              <a:sym typeface="Bebas Neue"/>
            </a:endParaRPr>
          </a:p>
        </p:txBody>
      </p:sp>
      <p:sp>
        <p:nvSpPr>
          <p:cNvPr id="905" name="Google Shape;905;p33"/>
          <p:cNvSpPr/>
          <p:nvPr/>
        </p:nvSpPr>
        <p:spPr>
          <a:xfrm>
            <a:off x="219500" y="2387403"/>
            <a:ext cx="282900" cy="126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600">
                <a:solidFill>
                  <a:srgbClr val="393973"/>
                </a:solidFill>
                <a:latin typeface="Bebas Neue"/>
                <a:ea typeface="Bebas Neue"/>
                <a:cs typeface="Bebas Neue"/>
                <a:sym typeface="Bebas Neue"/>
              </a:rPr>
              <a:t>Tue</a:t>
            </a:r>
            <a:endParaRPr sz="1600">
              <a:solidFill>
                <a:srgbClr val="393973"/>
              </a:solidFill>
              <a:latin typeface="Bebas Neue"/>
              <a:ea typeface="Bebas Neue"/>
              <a:cs typeface="Bebas Neue"/>
              <a:sym typeface="Bebas Neue"/>
            </a:endParaRPr>
          </a:p>
        </p:txBody>
      </p:sp>
      <p:sp>
        <p:nvSpPr>
          <p:cNvPr id="906" name="Google Shape;906;p33"/>
          <p:cNvSpPr/>
          <p:nvPr/>
        </p:nvSpPr>
        <p:spPr>
          <a:xfrm>
            <a:off x="219500" y="1871100"/>
            <a:ext cx="282900" cy="194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600">
                <a:solidFill>
                  <a:srgbClr val="393973"/>
                </a:solidFill>
                <a:latin typeface="Bebas Neue"/>
                <a:ea typeface="Bebas Neue"/>
                <a:cs typeface="Bebas Neue"/>
                <a:sym typeface="Bebas Neue"/>
              </a:rPr>
              <a:t>Mon</a:t>
            </a:r>
            <a:endParaRPr sz="1600">
              <a:solidFill>
                <a:srgbClr val="393973"/>
              </a:solidFill>
              <a:latin typeface="Bebas Neue"/>
              <a:ea typeface="Bebas Neue"/>
              <a:cs typeface="Bebas Neue"/>
              <a:sym typeface="Bebas Neue"/>
            </a:endParaRPr>
          </a:p>
        </p:txBody>
      </p:sp>
      <p:sp>
        <p:nvSpPr>
          <p:cNvPr id="907" name="Google Shape;907;p33">
            <a:hlinkClick r:id="rId6" action="ppaction://hlinksldjump"/>
          </p:cNvPr>
          <p:cNvSpPr/>
          <p:nvPr/>
        </p:nvSpPr>
        <p:spPr>
          <a:xfrm>
            <a:off x="-5350" y="1243478"/>
            <a:ext cx="738000" cy="488700"/>
          </a:xfrm>
          <a:prstGeom prst="rect">
            <a:avLst/>
          </a:prstGeom>
          <a:solidFill>
            <a:srgbClr val="FFFFFF"/>
          </a:solidFill>
          <a:ln>
            <a:noFill/>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rgbClr val="FFFFFF"/>
              </a:solidFill>
              <a:latin typeface="Bebas Neue"/>
              <a:ea typeface="Bebas Neue"/>
              <a:cs typeface="Bebas Neue"/>
              <a:sym typeface="Bebas Neue"/>
            </a:endParaRPr>
          </a:p>
        </p:txBody>
      </p:sp>
      <p:grpSp>
        <p:nvGrpSpPr>
          <p:cNvPr id="908" name="Google Shape;908;p33"/>
          <p:cNvGrpSpPr/>
          <p:nvPr/>
        </p:nvGrpSpPr>
        <p:grpSpPr>
          <a:xfrm>
            <a:off x="244238" y="1373107"/>
            <a:ext cx="235280" cy="230080"/>
            <a:chOff x="219300" y="1495063"/>
            <a:chExt cx="235280" cy="235280"/>
          </a:xfrm>
        </p:grpSpPr>
        <p:sp>
          <p:nvSpPr>
            <p:cNvPr id="909" name="Google Shape;909;p33"/>
            <p:cNvSpPr/>
            <p:nvPr/>
          </p:nvSpPr>
          <p:spPr>
            <a:xfrm>
              <a:off x="219300" y="1495063"/>
              <a:ext cx="235280" cy="235280"/>
            </a:xfrm>
            <a:custGeom>
              <a:avLst/>
              <a:gdLst/>
              <a:ahLst/>
              <a:cxnLst/>
              <a:rect l="l" t="t" r="r" b="b"/>
              <a:pathLst>
                <a:path w="14377" h="14377" extrusionOk="0">
                  <a:moveTo>
                    <a:pt x="7189" y="1"/>
                  </a:moveTo>
                  <a:cubicBezTo>
                    <a:pt x="3218" y="1"/>
                    <a:pt x="1" y="3218"/>
                    <a:pt x="1" y="7189"/>
                  </a:cubicBezTo>
                  <a:cubicBezTo>
                    <a:pt x="1" y="11160"/>
                    <a:pt x="3218" y="14377"/>
                    <a:pt x="7189" y="14377"/>
                  </a:cubicBezTo>
                  <a:cubicBezTo>
                    <a:pt x="11160" y="14377"/>
                    <a:pt x="14376" y="11160"/>
                    <a:pt x="14376" y="7189"/>
                  </a:cubicBezTo>
                  <a:cubicBezTo>
                    <a:pt x="14376" y="3218"/>
                    <a:pt x="11160" y="1"/>
                    <a:pt x="7189" y="1"/>
                  </a:cubicBezTo>
                  <a:close/>
                </a:path>
              </a:pathLst>
            </a:custGeom>
            <a:solidFill>
              <a:srgbClr val="393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3"/>
            <p:cNvSpPr/>
            <p:nvPr/>
          </p:nvSpPr>
          <p:spPr>
            <a:xfrm>
              <a:off x="296183" y="1531132"/>
              <a:ext cx="81530" cy="81580"/>
            </a:xfrm>
            <a:custGeom>
              <a:avLst/>
              <a:gdLst/>
              <a:ahLst/>
              <a:cxnLst/>
              <a:rect l="l" t="t" r="r" b="b"/>
              <a:pathLst>
                <a:path w="4982" h="4985" extrusionOk="0">
                  <a:moveTo>
                    <a:pt x="2491" y="1"/>
                  </a:moveTo>
                  <a:cubicBezTo>
                    <a:pt x="1114" y="1"/>
                    <a:pt x="1" y="1115"/>
                    <a:pt x="1" y="2491"/>
                  </a:cubicBezTo>
                  <a:cubicBezTo>
                    <a:pt x="1" y="3868"/>
                    <a:pt x="1114" y="4985"/>
                    <a:pt x="2491" y="4985"/>
                  </a:cubicBezTo>
                  <a:cubicBezTo>
                    <a:pt x="3867" y="4985"/>
                    <a:pt x="4981" y="3868"/>
                    <a:pt x="4981" y="2491"/>
                  </a:cubicBezTo>
                  <a:cubicBezTo>
                    <a:pt x="4981" y="1115"/>
                    <a:pt x="3867" y="1"/>
                    <a:pt x="2491" y="1"/>
                  </a:cubicBezTo>
                  <a:close/>
                </a:path>
              </a:pathLst>
            </a:custGeom>
            <a:solidFill>
              <a:srgbClr val="8B9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3"/>
            <p:cNvSpPr/>
            <p:nvPr/>
          </p:nvSpPr>
          <p:spPr>
            <a:xfrm>
              <a:off x="258576" y="1630337"/>
              <a:ext cx="156728" cy="89713"/>
            </a:xfrm>
            <a:custGeom>
              <a:avLst/>
              <a:gdLst/>
              <a:ahLst/>
              <a:cxnLst/>
              <a:rect l="l" t="t" r="r" b="b"/>
              <a:pathLst>
                <a:path w="9577" h="5482" extrusionOk="0">
                  <a:moveTo>
                    <a:pt x="4789" y="0"/>
                  </a:moveTo>
                  <a:cubicBezTo>
                    <a:pt x="2575" y="0"/>
                    <a:pt x="697" y="1417"/>
                    <a:pt x="0" y="3395"/>
                  </a:cubicBezTo>
                  <a:cubicBezTo>
                    <a:pt x="1198" y="4674"/>
                    <a:pt x="2898" y="5481"/>
                    <a:pt x="4789" y="5481"/>
                  </a:cubicBezTo>
                  <a:cubicBezTo>
                    <a:pt x="6680" y="5481"/>
                    <a:pt x="8379" y="4674"/>
                    <a:pt x="9577" y="3395"/>
                  </a:cubicBezTo>
                  <a:cubicBezTo>
                    <a:pt x="8881" y="1417"/>
                    <a:pt x="7003" y="0"/>
                    <a:pt x="4789" y="0"/>
                  </a:cubicBezTo>
                  <a:close/>
                </a:path>
              </a:pathLst>
            </a:custGeom>
            <a:solidFill>
              <a:srgbClr val="8B9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33">
            <a:hlinkClick r:id="" action="ppaction://noaction"/>
          </p:cNvPr>
          <p:cNvSpPr/>
          <p:nvPr/>
        </p:nvSpPr>
        <p:spPr>
          <a:xfrm>
            <a:off x="-5350" y="4133953"/>
            <a:ext cx="738000" cy="488700"/>
          </a:xfrm>
          <a:prstGeom prst="rect">
            <a:avLst/>
          </a:prstGeom>
          <a:solidFill>
            <a:srgbClr val="FFFFFF"/>
          </a:solidFill>
          <a:ln>
            <a:noFill/>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rgbClr val="FFFFFF"/>
              </a:solidFill>
              <a:latin typeface="Bebas Neue"/>
              <a:ea typeface="Bebas Neue"/>
              <a:cs typeface="Bebas Neue"/>
              <a:sym typeface="Bebas Neue"/>
            </a:endParaRPr>
          </a:p>
        </p:txBody>
      </p:sp>
      <p:grpSp>
        <p:nvGrpSpPr>
          <p:cNvPr id="913" name="Google Shape;913;p33"/>
          <p:cNvGrpSpPr/>
          <p:nvPr/>
        </p:nvGrpSpPr>
        <p:grpSpPr>
          <a:xfrm>
            <a:off x="243251" y="4263269"/>
            <a:ext cx="235280" cy="230068"/>
            <a:chOff x="243251" y="4263269"/>
            <a:chExt cx="235280" cy="230068"/>
          </a:xfrm>
        </p:grpSpPr>
        <p:sp>
          <p:nvSpPr>
            <p:cNvPr id="914" name="Google Shape;914;p33"/>
            <p:cNvSpPr/>
            <p:nvPr/>
          </p:nvSpPr>
          <p:spPr>
            <a:xfrm>
              <a:off x="243251" y="4263269"/>
              <a:ext cx="235280" cy="230068"/>
            </a:xfrm>
            <a:custGeom>
              <a:avLst/>
              <a:gdLst/>
              <a:ahLst/>
              <a:cxnLst/>
              <a:rect l="l" t="t" r="r" b="b"/>
              <a:pathLst>
                <a:path w="14377" h="14377" extrusionOk="0">
                  <a:moveTo>
                    <a:pt x="7189" y="1"/>
                  </a:moveTo>
                  <a:cubicBezTo>
                    <a:pt x="3218" y="1"/>
                    <a:pt x="1" y="3218"/>
                    <a:pt x="1" y="7189"/>
                  </a:cubicBezTo>
                  <a:cubicBezTo>
                    <a:pt x="1" y="11160"/>
                    <a:pt x="3218" y="14377"/>
                    <a:pt x="7189" y="14377"/>
                  </a:cubicBezTo>
                  <a:cubicBezTo>
                    <a:pt x="11160" y="14377"/>
                    <a:pt x="14376" y="11160"/>
                    <a:pt x="14376" y="7189"/>
                  </a:cubicBezTo>
                  <a:cubicBezTo>
                    <a:pt x="14376" y="3218"/>
                    <a:pt x="11160" y="1"/>
                    <a:pt x="7189" y="1"/>
                  </a:cubicBezTo>
                  <a:close/>
                </a:path>
              </a:pathLst>
            </a:custGeom>
            <a:solidFill>
              <a:srgbClr val="393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5" name="Google Shape;915;p33"/>
            <p:cNvGrpSpPr/>
            <p:nvPr/>
          </p:nvGrpSpPr>
          <p:grpSpPr>
            <a:xfrm>
              <a:off x="308050" y="4302550"/>
              <a:ext cx="111199" cy="151479"/>
              <a:chOff x="6748302" y="2543484"/>
              <a:chExt cx="160390" cy="218490"/>
            </a:xfrm>
          </p:grpSpPr>
          <p:sp>
            <p:nvSpPr>
              <p:cNvPr id="916" name="Google Shape;916;p33"/>
              <p:cNvSpPr/>
              <p:nvPr/>
            </p:nvSpPr>
            <p:spPr>
              <a:xfrm>
                <a:off x="6748302" y="2543484"/>
                <a:ext cx="160390" cy="218490"/>
              </a:xfrm>
              <a:custGeom>
                <a:avLst/>
                <a:gdLst/>
                <a:ahLst/>
                <a:cxnLst/>
                <a:rect l="l" t="t" r="r" b="b"/>
                <a:pathLst>
                  <a:path w="5227" h="7121" extrusionOk="0">
                    <a:moveTo>
                      <a:pt x="240" y="1"/>
                    </a:moveTo>
                    <a:cubicBezTo>
                      <a:pt x="106" y="1"/>
                      <a:pt x="1" y="106"/>
                      <a:pt x="1" y="240"/>
                    </a:cubicBezTo>
                    <a:lnTo>
                      <a:pt x="1" y="6882"/>
                    </a:lnTo>
                    <a:cubicBezTo>
                      <a:pt x="1" y="7016"/>
                      <a:pt x="106" y="7121"/>
                      <a:pt x="240" y="7121"/>
                    </a:cubicBezTo>
                    <a:lnTo>
                      <a:pt x="4987" y="7121"/>
                    </a:lnTo>
                    <a:cubicBezTo>
                      <a:pt x="5121" y="7121"/>
                      <a:pt x="5226" y="7016"/>
                      <a:pt x="5226" y="6882"/>
                    </a:cubicBezTo>
                    <a:lnTo>
                      <a:pt x="5226" y="1857"/>
                    </a:lnTo>
                    <a:cubicBezTo>
                      <a:pt x="5226" y="1733"/>
                      <a:pt x="5178" y="1608"/>
                      <a:pt x="5092" y="1522"/>
                    </a:cubicBezTo>
                    <a:lnTo>
                      <a:pt x="3704" y="144"/>
                    </a:lnTo>
                    <a:cubicBezTo>
                      <a:pt x="3618" y="48"/>
                      <a:pt x="3494" y="1"/>
                      <a:pt x="3369" y="1"/>
                    </a:cubicBezTo>
                    <a:close/>
                  </a:path>
                </a:pathLst>
              </a:custGeom>
              <a:solidFill>
                <a:srgbClr val="8B9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3"/>
              <p:cNvSpPr/>
              <p:nvPr/>
            </p:nvSpPr>
            <p:spPr>
              <a:xfrm>
                <a:off x="6841036" y="2559235"/>
                <a:ext cx="56091" cy="56328"/>
              </a:xfrm>
              <a:custGeom>
                <a:avLst/>
                <a:gdLst/>
                <a:ahLst/>
                <a:cxnLst/>
                <a:rect l="l" t="t" r="r" b="b"/>
                <a:pathLst>
                  <a:path w="2136" h="2145" extrusionOk="0">
                    <a:moveTo>
                      <a:pt x="1" y="1"/>
                    </a:moveTo>
                    <a:lnTo>
                      <a:pt x="1" y="1666"/>
                    </a:lnTo>
                    <a:cubicBezTo>
                      <a:pt x="1" y="1924"/>
                      <a:pt x="211" y="2144"/>
                      <a:pt x="479" y="2144"/>
                    </a:cubicBezTo>
                    <a:lnTo>
                      <a:pt x="2135" y="2144"/>
                    </a:lnTo>
                    <a:lnTo>
                      <a:pt x="2135" y="1867"/>
                    </a:lnTo>
                    <a:cubicBezTo>
                      <a:pt x="2126" y="1800"/>
                      <a:pt x="2116" y="1733"/>
                      <a:pt x="2087" y="1666"/>
                    </a:cubicBezTo>
                    <a:lnTo>
                      <a:pt x="470" y="1666"/>
                    </a:lnTo>
                    <a:lnTo>
                      <a:pt x="470" y="48"/>
                    </a:lnTo>
                    <a:cubicBezTo>
                      <a:pt x="412" y="20"/>
                      <a:pt x="345" y="1"/>
                      <a:pt x="278" y="1"/>
                    </a:cubicBezTo>
                    <a:close/>
                  </a:path>
                </a:pathLst>
              </a:custGeom>
              <a:solidFill>
                <a:srgbClr val="8B9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8" name="Google Shape;918;p33"/>
            <p:cNvSpPr/>
            <p:nvPr/>
          </p:nvSpPr>
          <p:spPr>
            <a:xfrm>
              <a:off x="329548" y="4344001"/>
              <a:ext cx="68100" cy="68700"/>
            </a:xfrm>
            <a:prstGeom prst="upArrow">
              <a:avLst>
                <a:gd name="adj1" fmla="val 50000"/>
                <a:gd name="adj2"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9" name="Google Shape;919;p33">
            <a:hlinkClick r:id="rId6" action="ppaction://hlinksldjump"/>
          </p:cNvPr>
          <p:cNvSpPr/>
          <p:nvPr/>
        </p:nvSpPr>
        <p:spPr>
          <a:xfrm>
            <a:off x="279850" y="1405975"/>
            <a:ext cx="165300" cy="165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3">
            <a:hlinkClick r:id="" action="ppaction://noaction"/>
          </p:cNvPr>
          <p:cNvSpPr/>
          <p:nvPr/>
        </p:nvSpPr>
        <p:spPr>
          <a:xfrm>
            <a:off x="279850" y="4302856"/>
            <a:ext cx="165300" cy="165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3"/>
          <p:cNvSpPr/>
          <p:nvPr/>
        </p:nvSpPr>
        <p:spPr>
          <a:xfrm>
            <a:off x="-5350" y="1723993"/>
            <a:ext cx="84600" cy="488700"/>
          </a:xfrm>
          <a:prstGeom prst="rect">
            <a:avLst/>
          </a:prstGeom>
          <a:solidFill>
            <a:srgbClr val="F9AEA0"/>
          </a:solidFill>
          <a:ln>
            <a:noFill/>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rgbClr val="FFFFFF"/>
              </a:solidFill>
              <a:latin typeface="Bebas Neue"/>
              <a:ea typeface="Bebas Neue"/>
              <a:cs typeface="Bebas Neue"/>
              <a:sym typeface="Bebas Neue"/>
            </a:endParaRPr>
          </a:p>
        </p:txBody>
      </p:sp>
      <p:grpSp>
        <p:nvGrpSpPr>
          <p:cNvPr id="922" name="Google Shape;922;p33"/>
          <p:cNvGrpSpPr/>
          <p:nvPr/>
        </p:nvGrpSpPr>
        <p:grpSpPr>
          <a:xfrm>
            <a:off x="4372268" y="4517945"/>
            <a:ext cx="125930" cy="125934"/>
            <a:chOff x="4359799" y="4517945"/>
            <a:chExt cx="125930" cy="125934"/>
          </a:xfrm>
        </p:grpSpPr>
        <p:sp>
          <p:nvSpPr>
            <p:cNvPr id="923" name="Google Shape;923;p33"/>
            <p:cNvSpPr/>
            <p:nvPr/>
          </p:nvSpPr>
          <p:spPr>
            <a:xfrm>
              <a:off x="4359799" y="4517945"/>
              <a:ext cx="125930" cy="125934"/>
            </a:xfrm>
            <a:custGeom>
              <a:avLst/>
              <a:gdLst/>
              <a:ahLst/>
              <a:cxnLst/>
              <a:rect l="l" t="t" r="r" b="b"/>
              <a:pathLst>
                <a:path w="1641" h="1641" extrusionOk="0">
                  <a:moveTo>
                    <a:pt x="819" y="0"/>
                  </a:moveTo>
                  <a:cubicBezTo>
                    <a:pt x="369" y="0"/>
                    <a:pt x="1" y="369"/>
                    <a:pt x="1" y="822"/>
                  </a:cubicBezTo>
                  <a:cubicBezTo>
                    <a:pt x="1" y="1272"/>
                    <a:pt x="369" y="1640"/>
                    <a:pt x="819" y="1640"/>
                  </a:cubicBezTo>
                  <a:cubicBezTo>
                    <a:pt x="1272" y="1640"/>
                    <a:pt x="1641" y="1272"/>
                    <a:pt x="1641" y="822"/>
                  </a:cubicBezTo>
                  <a:cubicBezTo>
                    <a:pt x="1641" y="369"/>
                    <a:pt x="1272" y="0"/>
                    <a:pt x="819"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3"/>
            <p:cNvSpPr/>
            <p:nvPr/>
          </p:nvSpPr>
          <p:spPr>
            <a:xfrm>
              <a:off x="4394065"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7" y="580"/>
                    <a:pt x="747" y="375"/>
                  </a:cubicBezTo>
                  <a:cubicBezTo>
                    <a:pt x="747" y="167"/>
                    <a:pt x="580" y="0"/>
                    <a:pt x="3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839;p32">
            <a:hlinkClick r:id="rId7" action="ppaction://hlinksldjump"/>
            <a:extLst>
              <a:ext uri="{FF2B5EF4-FFF2-40B4-BE49-F238E27FC236}">
                <a16:creationId xmlns:a16="http://schemas.microsoft.com/office/drawing/2014/main" id="{BE574382-EFBD-0541-94E8-3E7FA8D82332}"/>
              </a:ext>
            </a:extLst>
          </p:cNvPr>
          <p:cNvSpPr/>
          <p:nvPr/>
        </p:nvSpPr>
        <p:spPr>
          <a:xfrm>
            <a:off x="1136019" y="499175"/>
            <a:ext cx="2222700" cy="357600"/>
          </a:xfrm>
          <a:prstGeom prst="roundRect">
            <a:avLst>
              <a:gd name="adj" fmla="val 16667"/>
            </a:avLst>
          </a:prstGeom>
          <a:solidFill>
            <a:schemeClr val="accent2"/>
          </a:solidFill>
          <a:ln w="19050" cap="flat" cmpd="sng">
            <a:solidFill>
              <a:srgbClr val="FFFFFF"/>
            </a:solidFill>
            <a:prstDash val="solid"/>
            <a:round/>
            <a:headEnd type="none" w="sm" len="sm"/>
            <a:tailEnd type="none" w="sm" len="sm"/>
          </a:ln>
          <a:effectLst>
            <a:outerShdw blurRad="57150" dist="19050" dir="5400000" algn="bl" rotWithShape="0">
              <a:srgbClr val="393973">
                <a:alpha val="50000"/>
              </a:srgbClr>
            </a:outerShdw>
          </a:effectLst>
        </p:spPr>
        <p:txBody>
          <a:bodyPr spcFirstLastPara="1" wrap="square" lIns="72000" tIns="91425" rIns="72000" bIns="91425" anchor="ctr" anchorCtr="0">
            <a:noAutofit/>
          </a:bodyPr>
          <a:lstStyle/>
          <a:p>
            <a:pPr marL="0" lvl="0" indent="0" algn="ctr" rtl="0">
              <a:spcBef>
                <a:spcPts val="0"/>
              </a:spcBef>
              <a:spcAft>
                <a:spcPts val="0"/>
              </a:spcAft>
              <a:buNone/>
            </a:pPr>
            <a:r>
              <a:rPr lang="en" sz="1600" dirty="0">
                <a:solidFill>
                  <a:schemeClr val="accent4"/>
                </a:solidFill>
                <a:latin typeface="Bebas Neue"/>
                <a:ea typeface="Bebas Neue"/>
                <a:cs typeface="Bebas Neue"/>
                <a:sym typeface="Bebas Neue"/>
              </a:rPr>
              <a:t>activity 1</a:t>
            </a:r>
            <a:endParaRPr sz="1600" dirty="0">
              <a:solidFill>
                <a:schemeClr val="accent4"/>
              </a:solidFill>
              <a:latin typeface="Bebas Neue"/>
              <a:ea typeface="Bebas Neue"/>
              <a:cs typeface="Bebas Neue"/>
              <a:sym typeface="Bebas Neue"/>
            </a:endParaRPr>
          </a:p>
        </p:txBody>
      </p:sp>
      <p:sp>
        <p:nvSpPr>
          <p:cNvPr id="48" name="Google Shape;838;p32">
            <a:hlinkClick r:id="rId8" action="ppaction://hlinksldjump"/>
            <a:extLst>
              <a:ext uri="{FF2B5EF4-FFF2-40B4-BE49-F238E27FC236}">
                <a16:creationId xmlns:a16="http://schemas.microsoft.com/office/drawing/2014/main" id="{C4392196-26D5-5141-B178-5531E794E841}"/>
              </a:ext>
            </a:extLst>
          </p:cNvPr>
          <p:cNvSpPr/>
          <p:nvPr/>
        </p:nvSpPr>
        <p:spPr>
          <a:xfrm>
            <a:off x="3683050" y="499175"/>
            <a:ext cx="2222700" cy="357600"/>
          </a:xfrm>
          <a:prstGeom prst="roundRect">
            <a:avLst>
              <a:gd name="adj" fmla="val 16667"/>
            </a:avLst>
          </a:prstGeom>
          <a:noFill/>
          <a:ln w="19050" cap="flat" cmpd="sng">
            <a:solidFill>
              <a:srgbClr val="FFFFFF"/>
            </a:solidFill>
            <a:prstDash val="solid"/>
            <a:round/>
            <a:headEnd type="none" w="sm" len="sm"/>
            <a:tailEnd type="none" w="sm" len="sm"/>
          </a:ln>
          <a:effectLst>
            <a:outerShdw blurRad="57150" dist="19050" dir="5400000" algn="bl" rotWithShape="0">
              <a:srgbClr val="393973">
                <a:alpha val="50000"/>
              </a:srgbClr>
            </a:outerShdw>
          </a:effectLst>
        </p:spPr>
        <p:txBody>
          <a:bodyPr spcFirstLastPara="1" wrap="square" lIns="72000" tIns="91425" rIns="72000" bIns="91425" anchor="ctr" anchorCtr="0">
            <a:noAutofit/>
          </a:bodyPr>
          <a:lstStyle/>
          <a:p>
            <a:pPr marL="0" lvl="0" indent="0" algn="ctr" rtl="0">
              <a:spcBef>
                <a:spcPts val="0"/>
              </a:spcBef>
              <a:spcAft>
                <a:spcPts val="0"/>
              </a:spcAft>
              <a:buNone/>
            </a:pPr>
            <a:r>
              <a:rPr lang="en" sz="1600">
                <a:solidFill>
                  <a:srgbClr val="FFFFFF"/>
                </a:solidFill>
                <a:latin typeface="Bebas Neue"/>
                <a:ea typeface="Bebas Neue"/>
                <a:cs typeface="Bebas Neue"/>
                <a:sym typeface="Bebas Neue"/>
              </a:rPr>
              <a:t>activity 2</a:t>
            </a:r>
            <a:endParaRPr sz="1600">
              <a:solidFill>
                <a:srgbClr val="FFFFFF"/>
              </a:solidFill>
              <a:latin typeface="Bebas Neue"/>
              <a:ea typeface="Bebas Neue"/>
              <a:cs typeface="Bebas Neue"/>
              <a:sym typeface="Bebas Neu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8B95FF"/>
            </a:gs>
            <a:gs pos="100000">
              <a:srgbClr val="5352EE"/>
            </a:gs>
          </a:gsLst>
          <a:lin ang="5400012" scaled="0"/>
        </a:gradFill>
        <a:effectLst/>
      </p:bgPr>
    </p:bg>
    <p:spTree>
      <p:nvGrpSpPr>
        <p:cNvPr id="1" name="Shape 569"/>
        <p:cNvGrpSpPr/>
        <p:nvPr/>
      </p:nvGrpSpPr>
      <p:grpSpPr>
        <a:xfrm>
          <a:off x="0" y="0"/>
          <a:ext cx="0" cy="0"/>
          <a:chOff x="0" y="0"/>
          <a:chExt cx="0" cy="0"/>
        </a:xfrm>
      </p:grpSpPr>
      <p:sp>
        <p:nvSpPr>
          <p:cNvPr id="651" name="Google Shape;651;p28"/>
          <p:cNvSpPr txBox="1">
            <a:spLocks noGrp="1"/>
          </p:cNvSpPr>
          <p:nvPr>
            <p:ph type="title"/>
          </p:nvPr>
        </p:nvSpPr>
        <p:spPr>
          <a:xfrm>
            <a:off x="1261226" y="1184125"/>
            <a:ext cx="2755500" cy="75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 dirty="0"/>
              <a:t>登录</a:t>
            </a:r>
            <a:r>
              <a:rPr lang="zh-CN" altLang="en-US" dirty="0"/>
              <a:t>页面</a:t>
            </a:r>
            <a:endParaRPr dirty="0"/>
          </a:p>
        </p:txBody>
      </p:sp>
      <p:sp>
        <p:nvSpPr>
          <p:cNvPr id="653" name="Google Shape;653;p28"/>
          <p:cNvSpPr txBox="1">
            <a:spLocks noGrp="1"/>
          </p:cNvSpPr>
          <p:nvPr>
            <p:ph type="title"/>
          </p:nvPr>
        </p:nvSpPr>
        <p:spPr>
          <a:xfrm>
            <a:off x="1261226" y="2095153"/>
            <a:ext cx="2755500" cy="477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zh-CN" altLang="en" sz="1600" dirty="0">
                <a:solidFill>
                  <a:schemeClr val="lt1"/>
                </a:solidFill>
                <a:latin typeface="Anaheim"/>
                <a:ea typeface="Anaheim"/>
                <a:cs typeface="Anaheim"/>
                <a:sym typeface="Anaheim"/>
              </a:rPr>
              <a:t>需要输入</a:t>
            </a:r>
            <a:r>
              <a:rPr lang="zh-CN" altLang="en-US" sz="1600" dirty="0">
                <a:solidFill>
                  <a:schemeClr val="lt1"/>
                </a:solidFill>
                <a:latin typeface="Anaheim"/>
                <a:ea typeface="Anaheim"/>
                <a:cs typeface="Anaheim"/>
                <a:sym typeface="Anaheim"/>
              </a:rPr>
              <a:t>用户名和密码</a:t>
            </a:r>
            <a:endParaRPr sz="1600" dirty="0">
              <a:solidFill>
                <a:schemeClr val="lt1"/>
              </a:solidFill>
              <a:latin typeface="Anaheim"/>
              <a:ea typeface="Anaheim"/>
              <a:cs typeface="Anaheim"/>
              <a:sym typeface="Anaheim"/>
            </a:endParaRPr>
          </a:p>
        </p:txBody>
      </p:sp>
      <p:sp>
        <p:nvSpPr>
          <p:cNvPr id="654" name="Google Shape;654;p28"/>
          <p:cNvSpPr txBox="1">
            <a:spLocks noGrp="1"/>
          </p:cNvSpPr>
          <p:nvPr>
            <p:ph type="subTitle" idx="1"/>
          </p:nvPr>
        </p:nvSpPr>
        <p:spPr>
          <a:xfrm>
            <a:off x="1261226" y="2186939"/>
            <a:ext cx="2666400" cy="125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CN" altLang="en-US" dirty="0"/>
              <a:t>有记住密码的功能</a:t>
            </a:r>
            <a:endParaRPr dirty="0"/>
          </a:p>
        </p:txBody>
      </p:sp>
      <p:grpSp>
        <p:nvGrpSpPr>
          <p:cNvPr id="655" name="Google Shape;655;p28"/>
          <p:cNvGrpSpPr/>
          <p:nvPr/>
        </p:nvGrpSpPr>
        <p:grpSpPr>
          <a:xfrm>
            <a:off x="219300" y="499775"/>
            <a:ext cx="283200" cy="194475"/>
            <a:chOff x="-807400" y="499775"/>
            <a:chExt cx="283200" cy="194475"/>
          </a:xfrm>
        </p:grpSpPr>
        <p:cxnSp>
          <p:nvCxnSpPr>
            <p:cNvPr id="656" name="Google Shape;656;p28"/>
            <p:cNvCxnSpPr/>
            <p:nvPr/>
          </p:nvCxnSpPr>
          <p:spPr>
            <a:xfrm>
              <a:off x="-807400" y="499775"/>
              <a:ext cx="283200" cy="0"/>
            </a:xfrm>
            <a:prstGeom prst="straightConnector1">
              <a:avLst/>
            </a:prstGeom>
            <a:noFill/>
            <a:ln w="19050" cap="flat" cmpd="sng">
              <a:solidFill>
                <a:schemeClr val="accent4"/>
              </a:solidFill>
              <a:prstDash val="solid"/>
              <a:round/>
              <a:headEnd type="none" w="med" len="med"/>
              <a:tailEnd type="none" w="med" len="med"/>
            </a:ln>
          </p:spPr>
        </p:cxnSp>
        <p:cxnSp>
          <p:nvCxnSpPr>
            <p:cNvPr id="657" name="Google Shape;657;p28"/>
            <p:cNvCxnSpPr/>
            <p:nvPr/>
          </p:nvCxnSpPr>
          <p:spPr>
            <a:xfrm>
              <a:off x="-807400" y="597013"/>
              <a:ext cx="283200" cy="0"/>
            </a:xfrm>
            <a:prstGeom prst="straightConnector1">
              <a:avLst/>
            </a:prstGeom>
            <a:noFill/>
            <a:ln w="19050" cap="flat" cmpd="sng">
              <a:solidFill>
                <a:schemeClr val="accent4"/>
              </a:solidFill>
              <a:prstDash val="solid"/>
              <a:round/>
              <a:headEnd type="none" w="med" len="med"/>
              <a:tailEnd type="none" w="med" len="med"/>
            </a:ln>
          </p:spPr>
        </p:cxnSp>
        <p:cxnSp>
          <p:nvCxnSpPr>
            <p:cNvPr id="658" name="Google Shape;658;p28"/>
            <p:cNvCxnSpPr/>
            <p:nvPr/>
          </p:nvCxnSpPr>
          <p:spPr>
            <a:xfrm>
              <a:off x="-807400" y="694250"/>
              <a:ext cx="283200" cy="0"/>
            </a:xfrm>
            <a:prstGeom prst="straightConnector1">
              <a:avLst/>
            </a:prstGeom>
            <a:noFill/>
            <a:ln w="19050" cap="flat" cmpd="sng">
              <a:solidFill>
                <a:schemeClr val="accent4"/>
              </a:solidFill>
              <a:prstDash val="solid"/>
              <a:round/>
              <a:headEnd type="none" w="med" len="med"/>
              <a:tailEnd type="none" w="med" len="med"/>
            </a:ln>
          </p:spPr>
        </p:cxnSp>
      </p:grpSp>
      <p:sp>
        <p:nvSpPr>
          <p:cNvPr id="659" name="Google Shape;659;p28">
            <a:hlinkClick r:id="" action="ppaction://noaction"/>
          </p:cNvPr>
          <p:cNvSpPr/>
          <p:nvPr/>
        </p:nvSpPr>
        <p:spPr>
          <a:xfrm>
            <a:off x="-2700" y="3651999"/>
            <a:ext cx="732600" cy="488700"/>
          </a:xfrm>
          <a:prstGeom prst="rect">
            <a:avLst/>
          </a:prstGeom>
          <a:noFill/>
          <a:ln>
            <a:noFill/>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660" name="Google Shape;660;p28">
            <a:hlinkClick r:id="" action="ppaction://noaction"/>
          </p:cNvPr>
          <p:cNvSpPr/>
          <p:nvPr/>
        </p:nvSpPr>
        <p:spPr>
          <a:xfrm>
            <a:off x="-2700" y="3169995"/>
            <a:ext cx="732600" cy="488700"/>
          </a:xfrm>
          <a:prstGeom prst="rect">
            <a:avLst/>
          </a:prstGeom>
          <a:noFill/>
          <a:ln>
            <a:noFill/>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661" name="Google Shape;661;p28">
            <a:hlinkClick r:id="" action="ppaction://noaction"/>
          </p:cNvPr>
          <p:cNvSpPr/>
          <p:nvPr/>
        </p:nvSpPr>
        <p:spPr>
          <a:xfrm>
            <a:off x="-2700" y="2687992"/>
            <a:ext cx="732600" cy="488700"/>
          </a:xfrm>
          <a:prstGeom prst="rect">
            <a:avLst/>
          </a:prstGeom>
          <a:noFill/>
          <a:ln>
            <a:noFill/>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662" name="Google Shape;662;p28">
            <a:hlinkClick r:id="rId3" action="ppaction://hlinksldjump"/>
          </p:cNvPr>
          <p:cNvSpPr/>
          <p:nvPr/>
        </p:nvSpPr>
        <p:spPr>
          <a:xfrm>
            <a:off x="-2700" y="2205988"/>
            <a:ext cx="732600" cy="488700"/>
          </a:xfrm>
          <a:prstGeom prst="rect">
            <a:avLst/>
          </a:prstGeom>
          <a:noFill/>
          <a:ln>
            <a:noFill/>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663" name="Google Shape;663;p28">
            <a:hlinkClick r:id="rId4" action="ppaction://hlinksldjump"/>
          </p:cNvPr>
          <p:cNvSpPr/>
          <p:nvPr/>
        </p:nvSpPr>
        <p:spPr>
          <a:xfrm>
            <a:off x="-2700" y="1723985"/>
            <a:ext cx="732600" cy="488700"/>
          </a:xfrm>
          <a:prstGeom prst="rect">
            <a:avLst/>
          </a:prstGeom>
          <a:noFill/>
          <a:ln>
            <a:noFill/>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664" name="Google Shape;664;p28"/>
          <p:cNvSpPr/>
          <p:nvPr/>
        </p:nvSpPr>
        <p:spPr>
          <a:xfrm>
            <a:off x="219500" y="3833325"/>
            <a:ext cx="282900" cy="126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600">
                <a:solidFill>
                  <a:schemeClr val="accent4"/>
                </a:solidFill>
                <a:latin typeface="Bebas Neue"/>
                <a:ea typeface="Bebas Neue"/>
                <a:cs typeface="Bebas Neue"/>
                <a:sym typeface="Bebas Neue"/>
              </a:rPr>
              <a:t>Fri</a:t>
            </a:r>
            <a:endParaRPr sz="1600">
              <a:solidFill>
                <a:schemeClr val="accent4"/>
              </a:solidFill>
              <a:latin typeface="Bebas Neue"/>
              <a:ea typeface="Bebas Neue"/>
              <a:cs typeface="Bebas Neue"/>
              <a:sym typeface="Bebas Neue"/>
            </a:endParaRPr>
          </a:p>
        </p:txBody>
      </p:sp>
      <p:sp>
        <p:nvSpPr>
          <p:cNvPr id="665" name="Google Shape;665;p28"/>
          <p:cNvSpPr/>
          <p:nvPr/>
        </p:nvSpPr>
        <p:spPr>
          <a:xfrm>
            <a:off x="219500" y="3351373"/>
            <a:ext cx="282900" cy="126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600">
                <a:solidFill>
                  <a:schemeClr val="accent4"/>
                </a:solidFill>
                <a:latin typeface="Bebas Neue"/>
                <a:ea typeface="Bebas Neue"/>
                <a:cs typeface="Bebas Neue"/>
                <a:sym typeface="Bebas Neue"/>
              </a:rPr>
              <a:t>Thu</a:t>
            </a:r>
            <a:endParaRPr sz="1600">
              <a:solidFill>
                <a:schemeClr val="accent4"/>
              </a:solidFill>
              <a:latin typeface="Bebas Neue"/>
              <a:ea typeface="Bebas Neue"/>
              <a:cs typeface="Bebas Neue"/>
              <a:sym typeface="Bebas Neue"/>
            </a:endParaRPr>
          </a:p>
        </p:txBody>
      </p:sp>
      <p:sp>
        <p:nvSpPr>
          <p:cNvPr id="666" name="Google Shape;666;p28"/>
          <p:cNvSpPr/>
          <p:nvPr/>
        </p:nvSpPr>
        <p:spPr>
          <a:xfrm>
            <a:off x="219500" y="2869371"/>
            <a:ext cx="282900" cy="126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600">
                <a:solidFill>
                  <a:schemeClr val="accent4"/>
                </a:solidFill>
                <a:latin typeface="Bebas Neue"/>
                <a:ea typeface="Bebas Neue"/>
                <a:cs typeface="Bebas Neue"/>
                <a:sym typeface="Bebas Neue"/>
              </a:rPr>
              <a:t>Wed</a:t>
            </a:r>
            <a:endParaRPr sz="1600">
              <a:solidFill>
                <a:schemeClr val="accent4"/>
              </a:solidFill>
              <a:latin typeface="Bebas Neue"/>
              <a:ea typeface="Bebas Neue"/>
              <a:cs typeface="Bebas Neue"/>
              <a:sym typeface="Bebas Neue"/>
            </a:endParaRPr>
          </a:p>
        </p:txBody>
      </p:sp>
      <p:sp>
        <p:nvSpPr>
          <p:cNvPr id="667" name="Google Shape;667;p28"/>
          <p:cNvSpPr/>
          <p:nvPr/>
        </p:nvSpPr>
        <p:spPr>
          <a:xfrm>
            <a:off x="219500" y="2387403"/>
            <a:ext cx="282900" cy="126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600">
                <a:solidFill>
                  <a:schemeClr val="accent4"/>
                </a:solidFill>
                <a:latin typeface="Bebas Neue"/>
                <a:ea typeface="Bebas Neue"/>
                <a:cs typeface="Bebas Neue"/>
                <a:sym typeface="Bebas Neue"/>
              </a:rPr>
              <a:t>Tue</a:t>
            </a:r>
            <a:endParaRPr sz="1600">
              <a:solidFill>
                <a:schemeClr val="accent4"/>
              </a:solidFill>
              <a:latin typeface="Bebas Neue"/>
              <a:ea typeface="Bebas Neue"/>
              <a:cs typeface="Bebas Neue"/>
              <a:sym typeface="Bebas Neue"/>
            </a:endParaRPr>
          </a:p>
        </p:txBody>
      </p:sp>
      <p:sp>
        <p:nvSpPr>
          <p:cNvPr id="668" name="Google Shape;668;p28"/>
          <p:cNvSpPr/>
          <p:nvPr/>
        </p:nvSpPr>
        <p:spPr>
          <a:xfrm>
            <a:off x="219500" y="1871100"/>
            <a:ext cx="282900" cy="194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600">
                <a:solidFill>
                  <a:schemeClr val="accent4"/>
                </a:solidFill>
                <a:latin typeface="Bebas Neue"/>
                <a:ea typeface="Bebas Neue"/>
                <a:cs typeface="Bebas Neue"/>
                <a:sym typeface="Bebas Neue"/>
              </a:rPr>
              <a:t>Mon</a:t>
            </a:r>
            <a:endParaRPr sz="1600">
              <a:solidFill>
                <a:schemeClr val="accent4"/>
              </a:solidFill>
              <a:latin typeface="Bebas Neue"/>
              <a:ea typeface="Bebas Neue"/>
              <a:cs typeface="Bebas Neue"/>
              <a:sym typeface="Bebas Neue"/>
            </a:endParaRPr>
          </a:p>
        </p:txBody>
      </p:sp>
      <p:sp>
        <p:nvSpPr>
          <p:cNvPr id="669" name="Google Shape;669;p28">
            <a:hlinkClick r:id="rId5" action="ppaction://hlinksldjump"/>
          </p:cNvPr>
          <p:cNvSpPr/>
          <p:nvPr/>
        </p:nvSpPr>
        <p:spPr>
          <a:xfrm>
            <a:off x="-5350" y="1243478"/>
            <a:ext cx="738000" cy="488700"/>
          </a:xfrm>
          <a:prstGeom prst="rect">
            <a:avLst/>
          </a:prstGeom>
          <a:solidFill>
            <a:schemeClr val="lt1"/>
          </a:solidFill>
          <a:ln>
            <a:noFill/>
          </a:ln>
          <a:effectLst>
            <a:outerShdw blurRad="57150" dist="19050" dir="7920000" algn="bl" rotWithShape="0">
              <a:schemeClr val="accent4">
                <a:alpha val="20000"/>
              </a:schemeClr>
            </a:outerShdw>
          </a:effectLst>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670" name="Google Shape;670;p28"/>
          <p:cNvSpPr/>
          <p:nvPr/>
        </p:nvSpPr>
        <p:spPr>
          <a:xfrm>
            <a:off x="-5350" y="1243743"/>
            <a:ext cx="84600" cy="488700"/>
          </a:xfrm>
          <a:prstGeom prst="rect">
            <a:avLst/>
          </a:prstGeom>
          <a:solidFill>
            <a:schemeClr val="accent2"/>
          </a:solidFill>
          <a:ln>
            <a:noFill/>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grpSp>
        <p:nvGrpSpPr>
          <p:cNvPr id="671" name="Google Shape;671;p28"/>
          <p:cNvGrpSpPr/>
          <p:nvPr/>
        </p:nvGrpSpPr>
        <p:grpSpPr>
          <a:xfrm>
            <a:off x="244238" y="1373107"/>
            <a:ext cx="235280" cy="230080"/>
            <a:chOff x="219300" y="1495063"/>
            <a:chExt cx="235280" cy="235280"/>
          </a:xfrm>
        </p:grpSpPr>
        <p:sp>
          <p:nvSpPr>
            <p:cNvPr id="672" name="Google Shape;672;p28"/>
            <p:cNvSpPr/>
            <p:nvPr/>
          </p:nvSpPr>
          <p:spPr>
            <a:xfrm>
              <a:off x="219300" y="1495063"/>
              <a:ext cx="235280" cy="235280"/>
            </a:xfrm>
            <a:custGeom>
              <a:avLst/>
              <a:gdLst/>
              <a:ahLst/>
              <a:cxnLst/>
              <a:rect l="l" t="t" r="r" b="b"/>
              <a:pathLst>
                <a:path w="14377" h="14377" extrusionOk="0">
                  <a:moveTo>
                    <a:pt x="7189" y="1"/>
                  </a:moveTo>
                  <a:cubicBezTo>
                    <a:pt x="3218" y="1"/>
                    <a:pt x="1" y="3218"/>
                    <a:pt x="1" y="7189"/>
                  </a:cubicBezTo>
                  <a:cubicBezTo>
                    <a:pt x="1" y="11160"/>
                    <a:pt x="3218" y="14377"/>
                    <a:pt x="7189" y="14377"/>
                  </a:cubicBezTo>
                  <a:cubicBezTo>
                    <a:pt x="11160" y="14377"/>
                    <a:pt x="14376" y="11160"/>
                    <a:pt x="14376" y="7189"/>
                  </a:cubicBezTo>
                  <a:cubicBezTo>
                    <a:pt x="14376" y="3218"/>
                    <a:pt x="11160" y="1"/>
                    <a:pt x="71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8"/>
            <p:cNvSpPr/>
            <p:nvPr/>
          </p:nvSpPr>
          <p:spPr>
            <a:xfrm>
              <a:off x="296183" y="1531132"/>
              <a:ext cx="81530" cy="81580"/>
            </a:xfrm>
            <a:custGeom>
              <a:avLst/>
              <a:gdLst/>
              <a:ahLst/>
              <a:cxnLst/>
              <a:rect l="l" t="t" r="r" b="b"/>
              <a:pathLst>
                <a:path w="4982" h="4985" extrusionOk="0">
                  <a:moveTo>
                    <a:pt x="2491" y="1"/>
                  </a:moveTo>
                  <a:cubicBezTo>
                    <a:pt x="1114" y="1"/>
                    <a:pt x="1" y="1115"/>
                    <a:pt x="1" y="2491"/>
                  </a:cubicBezTo>
                  <a:cubicBezTo>
                    <a:pt x="1" y="3868"/>
                    <a:pt x="1114" y="4985"/>
                    <a:pt x="2491" y="4985"/>
                  </a:cubicBezTo>
                  <a:cubicBezTo>
                    <a:pt x="3867" y="4985"/>
                    <a:pt x="4981" y="3868"/>
                    <a:pt x="4981" y="2491"/>
                  </a:cubicBezTo>
                  <a:cubicBezTo>
                    <a:pt x="4981" y="1115"/>
                    <a:pt x="3867" y="1"/>
                    <a:pt x="24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8"/>
            <p:cNvSpPr/>
            <p:nvPr/>
          </p:nvSpPr>
          <p:spPr>
            <a:xfrm>
              <a:off x="258576" y="1630337"/>
              <a:ext cx="156728" cy="89713"/>
            </a:xfrm>
            <a:custGeom>
              <a:avLst/>
              <a:gdLst/>
              <a:ahLst/>
              <a:cxnLst/>
              <a:rect l="l" t="t" r="r" b="b"/>
              <a:pathLst>
                <a:path w="9577" h="5482" extrusionOk="0">
                  <a:moveTo>
                    <a:pt x="4789" y="0"/>
                  </a:moveTo>
                  <a:cubicBezTo>
                    <a:pt x="2575" y="0"/>
                    <a:pt x="697" y="1417"/>
                    <a:pt x="0" y="3395"/>
                  </a:cubicBezTo>
                  <a:cubicBezTo>
                    <a:pt x="1198" y="4674"/>
                    <a:pt x="2898" y="5481"/>
                    <a:pt x="4789" y="5481"/>
                  </a:cubicBezTo>
                  <a:cubicBezTo>
                    <a:pt x="6680" y="5481"/>
                    <a:pt x="8379" y="4674"/>
                    <a:pt x="9577" y="3395"/>
                  </a:cubicBezTo>
                  <a:cubicBezTo>
                    <a:pt x="8881" y="1417"/>
                    <a:pt x="7003" y="0"/>
                    <a:pt x="47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 name="Google Shape;675;p28">
            <a:hlinkClick r:id="" action="ppaction://noaction"/>
          </p:cNvPr>
          <p:cNvSpPr/>
          <p:nvPr/>
        </p:nvSpPr>
        <p:spPr>
          <a:xfrm>
            <a:off x="-5350" y="4133953"/>
            <a:ext cx="738000" cy="488700"/>
          </a:xfrm>
          <a:prstGeom prst="rect">
            <a:avLst/>
          </a:prstGeom>
          <a:solidFill>
            <a:schemeClr val="lt1"/>
          </a:solidFill>
          <a:ln>
            <a:noFill/>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grpSp>
        <p:nvGrpSpPr>
          <p:cNvPr id="676" name="Google Shape;676;p28"/>
          <p:cNvGrpSpPr/>
          <p:nvPr/>
        </p:nvGrpSpPr>
        <p:grpSpPr>
          <a:xfrm>
            <a:off x="243251" y="4263269"/>
            <a:ext cx="235280" cy="230068"/>
            <a:chOff x="243251" y="4263269"/>
            <a:chExt cx="235280" cy="230068"/>
          </a:xfrm>
        </p:grpSpPr>
        <p:sp>
          <p:nvSpPr>
            <p:cNvPr id="677" name="Google Shape;677;p28"/>
            <p:cNvSpPr/>
            <p:nvPr/>
          </p:nvSpPr>
          <p:spPr>
            <a:xfrm>
              <a:off x="243251" y="4263269"/>
              <a:ext cx="235280" cy="230068"/>
            </a:xfrm>
            <a:custGeom>
              <a:avLst/>
              <a:gdLst/>
              <a:ahLst/>
              <a:cxnLst/>
              <a:rect l="l" t="t" r="r" b="b"/>
              <a:pathLst>
                <a:path w="14377" h="14377" extrusionOk="0">
                  <a:moveTo>
                    <a:pt x="7189" y="1"/>
                  </a:moveTo>
                  <a:cubicBezTo>
                    <a:pt x="3218" y="1"/>
                    <a:pt x="1" y="3218"/>
                    <a:pt x="1" y="7189"/>
                  </a:cubicBezTo>
                  <a:cubicBezTo>
                    <a:pt x="1" y="11160"/>
                    <a:pt x="3218" y="14377"/>
                    <a:pt x="7189" y="14377"/>
                  </a:cubicBezTo>
                  <a:cubicBezTo>
                    <a:pt x="11160" y="14377"/>
                    <a:pt x="14376" y="11160"/>
                    <a:pt x="14376" y="7189"/>
                  </a:cubicBezTo>
                  <a:cubicBezTo>
                    <a:pt x="14376" y="3218"/>
                    <a:pt x="11160" y="1"/>
                    <a:pt x="71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 name="Google Shape;678;p28"/>
            <p:cNvGrpSpPr/>
            <p:nvPr/>
          </p:nvGrpSpPr>
          <p:grpSpPr>
            <a:xfrm>
              <a:off x="308050" y="4302550"/>
              <a:ext cx="111199" cy="151479"/>
              <a:chOff x="6748302" y="2543484"/>
              <a:chExt cx="160390" cy="218490"/>
            </a:xfrm>
          </p:grpSpPr>
          <p:sp>
            <p:nvSpPr>
              <p:cNvPr id="679" name="Google Shape;679;p28"/>
              <p:cNvSpPr/>
              <p:nvPr/>
            </p:nvSpPr>
            <p:spPr>
              <a:xfrm>
                <a:off x="6748302" y="2543484"/>
                <a:ext cx="160390" cy="218490"/>
              </a:xfrm>
              <a:custGeom>
                <a:avLst/>
                <a:gdLst/>
                <a:ahLst/>
                <a:cxnLst/>
                <a:rect l="l" t="t" r="r" b="b"/>
                <a:pathLst>
                  <a:path w="5227" h="7121" extrusionOk="0">
                    <a:moveTo>
                      <a:pt x="240" y="1"/>
                    </a:moveTo>
                    <a:cubicBezTo>
                      <a:pt x="106" y="1"/>
                      <a:pt x="1" y="106"/>
                      <a:pt x="1" y="240"/>
                    </a:cubicBezTo>
                    <a:lnTo>
                      <a:pt x="1" y="6882"/>
                    </a:lnTo>
                    <a:cubicBezTo>
                      <a:pt x="1" y="7016"/>
                      <a:pt x="106" y="7121"/>
                      <a:pt x="240" y="7121"/>
                    </a:cubicBezTo>
                    <a:lnTo>
                      <a:pt x="4987" y="7121"/>
                    </a:lnTo>
                    <a:cubicBezTo>
                      <a:pt x="5121" y="7121"/>
                      <a:pt x="5226" y="7016"/>
                      <a:pt x="5226" y="6882"/>
                    </a:cubicBezTo>
                    <a:lnTo>
                      <a:pt x="5226" y="1857"/>
                    </a:lnTo>
                    <a:cubicBezTo>
                      <a:pt x="5226" y="1733"/>
                      <a:pt x="5178" y="1608"/>
                      <a:pt x="5092" y="1522"/>
                    </a:cubicBezTo>
                    <a:lnTo>
                      <a:pt x="3704" y="144"/>
                    </a:lnTo>
                    <a:cubicBezTo>
                      <a:pt x="3618" y="48"/>
                      <a:pt x="3494" y="1"/>
                      <a:pt x="3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8"/>
              <p:cNvSpPr/>
              <p:nvPr/>
            </p:nvSpPr>
            <p:spPr>
              <a:xfrm>
                <a:off x="6841036" y="2559235"/>
                <a:ext cx="56091" cy="56328"/>
              </a:xfrm>
              <a:custGeom>
                <a:avLst/>
                <a:gdLst/>
                <a:ahLst/>
                <a:cxnLst/>
                <a:rect l="l" t="t" r="r" b="b"/>
                <a:pathLst>
                  <a:path w="2136" h="2145" extrusionOk="0">
                    <a:moveTo>
                      <a:pt x="1" y="1"/>
                    </a:moveTo>
                    <a:lnTo>
                      <a:pt x="1" y="1666"/>
                    </a:lnTo>
                    <a:cubicBezTo>
                      <a:pt x="1" y="1924"/>
                      <a:pt x="211" y="2144"/>
                      <a:pt x="479" y="2144"/>
                    </a:cubicBezTo>
                    <a:lnTo>
                      <a:pt x="2135" y="2144"/>
                    </a:lnTo>
                    <a:lnTo>
                      <a:pt x="2135" y="1867"/>
                    </a:lnTo>
                    <a:cubicBezTo>
                      <a:pt x="2126" y="1800"/>
                      <a:pt x="2116" y="1733"/>
                      <a:pt x="2087" y="1666"/>
                    </a:cubicBezTo>
                    <a:lnTo>
                      <a:pt x="470" y="1666"/>
                    </a:lnTo>
                    <a:lnTo>
                      <a:pt x="470" y="48"/>
                    </a:lnTo>
                    <a:cubicBezTo>
                      <a:pt x="412" y="20"/>
                      <a:pt x="345" y="1"/>
                      <a:pt x="2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 name="Google Shape;681;p28"/>
            <p:cNvSpPr/>
            <p:nvPr/>
          </p:nvSpPr>
          <p:spPr>
            <a:xfrm>
              <a:off x="329548" y="4344001"/>
              <a:ext cx="68100" cy="68700"/>
            </a:xfrm>
            <a:prstGeom prst="upArrow">
              <a:avLst>
                <a:gd name="adj1" fmla="val 50000"/>
                <a:gd name="adj2"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 name="Google Shape;682;p28">
            <a:hlinkClick r:id="rId5" action="ppaction://hlinksldjump"/>
          </p:cNvPr>
          <p:cNvSpPr/>
          <p:nvPr/>
        </p:nvSpPr>
        <p:spPr>
          <a:xfrm>
            <a:off x="279850" y="1405975"/>
            <a:ext cx="165300" cy="165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8">
            <a:hlinkClick r:id="" action="ppaction://noaction"/>
          </p:cNvPr>
          <p:cNvSpPr/>
          <p:nvPr/>
        </p:nvSpPr>
        <p:spPr>
          <a:xfrm>
            <a:off x="279850" y="4302856"/>
            <a:ext cx="165300" cy="165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 name="Google Shape;684;p28"/>
          <p:cNvGrpSpPr/>
          <p:nvPr/>
        </p:nvGrpSpPr>
        <p:grpSpPr>
          <a:xfrm>
            <a:off x="4137631" y="4517945"/>
            <a:ext cx="125930" cy="125934"/>
            <a:chOff x="4125162" y="4517945"/>
            <a:chExt cx="125930" cy="125934"/>
          </a:xfrm>
        </p:grpSpPr>
        <p:sp>
          <p:nvSpPr>
            <p:cNvPr id="685" name="Google Shape;685;p28"/>
            <p:cNvSpPr/>
            <p:nvPr/>
          </p:nvSpPr>
          <p:spPr>
            <a:xfrm>
              <a:off x="4125162" y="4517945"/>
              <a:ext cx="125930" cy="125934"/>
            </a:xfrm>
            <a:custGeom>
              <a:avLst/>
              <a:gdLst/>
              <a:ahLst/>
              <a:cxnLst/>
              <a:rect l="l" t="t" r="r" b="b"/>
              <a:pathLst>
                <a:path w="1641" h="1641" extrusionOk="0">
                  <a:moveTo>
                    <a:pt x="819" y="0"/>
                  </a:moveTo>
                  <a:cubicBezTo>
                    <a:pt x="369" y="0"/>
                    <a:pt x="1" y="369"/>
                    <a:pt x="1" y="822"/>
                  </a:cubicBezTo>
                  <a:cubicBezTo>
                    <a:pt x="1" y="1272"/>
                    <a:pt x="369" y="1640"/>
                    <a:pt x="819" y="1640"/>
                  </a:cubicBezTo>
                  <a:cubicBezTo>
                    <a:pt x="1272" y="1640"/>
                    <a:pt x="1641" y="1272"/>
                    <a:pt x="1641" y="822"/>
                  </a:cubicBezTo>
                  <a:cubicBezTo>
                    <a:pt x="1641" y="369"/>
                    <a:pt x="1272" y="0"/>
                    <a:pt x="819"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8"/>
            <p:cNvSpPr/>
            <p:nvPr/>
          </p:nvSpPr>
          <p:spPr>
            <a:xfrm>
              <a:off x="4159390"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7" y="580"/>
                    <a:pt x="747" y="375"/>
                  </a:cubicBezTo>
                  <a:cubicBezTo>
                    <a:pt x="747" y="167"/>
                    <a:pt x="580" y="0"/>
                    <a:pt x="3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图片 2">
            <a:extLst>
              <a:ext uri="{FF2B5EF4-FFF2-40B4-BE49-F238E27FC236}">
                <a16:creationId xmlns:a16="http://schemas.microsoft.com/office/drawing/2014/main" id="{89061D26-27AF-7F49-8F2A-F13C2454FC9F}"/>
              </a:ext>
            </a:extLst>
          </p:cNvPr>
          <p:cNvPicPr>
            <a:picLocks noChangeAspect="1"/>
          </p:cNvPicPr>
          <p:nvPr/>
        </p:nvPicPr>
        <p:blipFill>
          <a:blip r:embed="rId6"/>
          <a:stretch>
            <a:fillRect/>
          </a:stretch>
        </p:blipFill>
        <p:spPr>
          <a:xfrm>
            <a:off x="4016726" y="870874"/>
            <a:ext cx="4718312" cy="326307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8B95FF"/>
            </a:gs>
            <a:gs pos="100000">
              <a:srgbClr val="5352EE"/>
            </a:gs>
          </a:gsLst>
          <a:lin ang="5400012" scaled="0"/>
        </a:gradFill>
        <a:effectLst/>
      </p:bgPr>
    </p:bg>
    <p:spTree>
      <p:nvGrpSpPr>
        <p:cNvPr id="1" name="Shape 773"/>
        <p:cNvGrpSpPr/>
        <p:nvPr/>
      </p:nvGrpSpPr>
      <p:grpSpPr>
        <a:xfrm>
          <a:off x="0" y="0"/>
          <a:ext cx="0" cy="0"/>
          <a:chOff x="0" y="0"/>
          <a:chExt cx="0" cy="0"/>
        </a:xfrm>
      </p:grpSpPr>
      <p:sp>
        <p:nvSpPr>
          <p:cNvPr id="61" name="Google Shape;651;p28">
            <a:extLst>
              <a:ext uri="{FF2B5EF4-FFF2-40B4-BE49-F238E27FC236}">
                <a16:creationId xmlns:a16="http://schemas.microsoft.com/office/drawing/2014/main" id="{A6FBAECC-8AE0-0542-8DCA-53B00F5CCE7D}"/>
              </a:ext>
            </a:extLst>
          </p:cNvPr>
          <p:cNvSpPr txBox="1">
            <a:spLocks/>
          </p:cNvSpPr>
          <p:nvPr/>
        </p:nvSpPr>
        <p:spPr>
          <a:xfrm>
            <a:off x="1261226" y="1184125"/>
            <a:ext cx="2755500" cy="75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Bebas Neue"/>
              <a:buNone/>
              <a:defRPr sz="2900" b="0" i="0" u="none" strike="noStrike" cap="none">
                <a:solidFill>
                  <a:schemeClr val="accent4"/>
                </a:solidFill>
                <a:latin typeface="Bebas Neue"/>
                <a:ea typeface="Bebas Neue"/>
                <a:cs typeface="Bebas Neue"/>
                <a:sym typeface="Bebas Neue"/>
              </a:defRPr>
            </a:lvl1pPr>
            <a:lvl2pPr marR="0" lvl="1"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9pPr>
          </a:lstStyle>
          <a:p>
            <a:pPr algn="l"/>
            <a:r>
              <a:rPr lang="zh-CN" altLang="en-US" dirty="0"/>
              <a:t>注册页面</a:t>
            </a:r>
          </a:p>
        </p:txBody>
      </p:sp>
      <p:sp>
        <p:nvSpPr>
          <p:cNvPr id="62" name="Google Shape;653;p28">
            <a:extLst>
              <a:ext uri="{FF2B5EF4-FFF2-40B4-BE49-F238E27FC236}">
                <a16:creationId xmlns:a16="http://schemas.microsoft.com/office/drawing/2014/main" id="{DBC15251-4917-504D-848C-0C874BEB8E56}"/>
              </a:ext>
            </a:extLst>
          </p:cNvPr>
          <p:cNvSpPr txBox="1">
            <a:spLocks/>
          </p:cNvSpPr>
          <p:nvPr/>
        </p:nvSpPr>
        <p:spPr>
          <a:xfrm>
            <a:off x="1261226" y="2095153"/>
            <a:ext cx="2755500" cy="477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Bebas Neue"/>
              <a:buNone/>
              <a:defRPr sz="2900" b="0" i="0" u="none" strike="noStrike" cap="none">
                <a:solidFill>
                  <a:schemeClr val="accent4"/>
                </a:solidFill>
                <a:latin typeface="Bebas Neue"/>
                <a:ea typeface="Bebas Neue"/>
                <a:cs typeface="Bebas Neue"/>
                <a:sym typeface="Bebas Neue"/>
              </a:defRPr>
            </a:lvl1pPr>
            <a:lvl2pPr marR="0" lvl="1"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9pPr>
          </a:lstStyle>
          <a:p>
            <a:pPr algn="l"/>
            <a:r>
              <a:rPr lang="zh-CN" altLang="en-US" sz="1600" dirty="0">
                <a:solidFill>
                  <a:schemeClr val="lt1"/>
                </a:solidFill>
                <a:latin typeface="Anaheim"/>
                <a:ea typeface="Anaheim"/>
                <a:cs typeface="Anaheim"/>
                <a:sym typeface="Anaheim"/>
              </a:rPr>
              <a:t>需要输入用户名和密码，邮箱，和你的</a:t>
            </a:r>
            <a:r>
              <a:rPr lang="en-US" altLang="zh-CN" sz="1600" dirty="0">
                <a:solidFill>
                  <a:schemeClr val="lt1"/>
                </a:solidFill>
                <a:latin typeface="Anaheim"/>
                <a:ea typeface="Anaheim"/>
                <a:cs typeface="Anaheim"/>
                <a:sym typeface="Anaheim"/>
              </a:rPr>
              <a:t>id</a:t>
            </a:r>
            <a:r>
              <a:rPr lang="zh-CN" altLang="en-US" sz="1600" dirty="0">
                <a:solidFill>
                  <a:schemeClr val="lt1"/>
                </a:solidFill>
                <a:latin typeface="Anaheim"/>
                <a:ea typeface="Anaheim"/>
                <a:cs typeface="Anaheim"/>
                <a:sym typeface="Anaheim"/>
              </a:rPr>
              <a:t>（</a:t>
            </a:r>
            <a:r>
              <a:rPr lang="en-US" altLang="zh-CN" sz="1600" dirty="0">
                <a:solidFill>
                  <a:schemeClr val="lt1"/>
                </a:solidFill>
                <a:latin typeface="Anaheim"/>
                <a:ea typeface="Anaheim"/>
                <a:cs typeface="Anaheim"/>
                <a:sym typeface="Anaheim"/>
              </a:rPr>
              <a:t>id</a:t>
            </a:r>
            <a:r>
              <a:rPr lang="zh-CN" altLang="en-US" sz="1600" dirty="0">
                <a:solidFill>
                  <a:schemeClr val="lt1"/>
                </a:solidFill>
                <a:latin typeface="Anaheim"/>
                <a:ea typeface="Anaheim"/>
                <a:cs typeface="Anaheim"/>
                <a:sym typeface="Anaheim"/>
              </a:rPr>
              <a:t>不可与别人重复，作为主键）</a:t>
            </a:r>
          </a:p>
        </p:txBody>
      </p:sp>
      <p:sp>
        <p:nvSpPr>
          <p:cNvPr id="63" name="Google Shape;654;p28">
            <a:extLst>
              <a:ext uri="{FF2B5EF4-FFF2-40B4-BE49-F238E27FC236}">
                <a16:creationId xmlns:a16="http://schemas.microsoft.com/office/drawing/2014/main" id="{BAF76D20-F1BA-4A41-99B8-6A9144C1E39B}"/>
              </a:ext>
            </a:extLst>
          </p:cNvPr>
          <p:cNvSpPr txBox="1">
            <a:spLocks/>
          </p:cNvSpPr>
          <p:nvPr/>
        </p:nvSpPr>
        <p:spPr>
          <a:xfrm>
            <a:off x="1261226" y="2450338"/>
            <a:ext cx="2666400" cy="1256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2800"/>
              <a:buFont typeface="Anaheim"/>
              <a:buNone/>
              <a:defRPr sz="1600" b="0" i="0" u="none" strike="noStrike" cap="none">
                <a:solidFill>
                  <a:schemeClr val="lt1"/>
                </a:solidFill>
                <a:latin typeface="Anaheim"/>
                <a:ea typeface="Anaheim"/>
                <a:cs typeface="Anaheim"/>
                <a:sym typeface="Anaheim"/>
              </a:defRPr>
            </a:lvl1pPr>
            <a:lvl2pPr marL="914400" marR="0" lvl="1" indent="-317500" algn="ctr" rtl="0">
              <a:lnSpc>
                <a:spcPct val="100000"/>
              </a:lnSpc>
              <a:spcBef>
                <a:spcPts val="0"/>
              </a:spcBef>
              <a:spcAft>
                <a:spcPts val="0"/>
              </a:spcAft>
              <a:buClr>
                <a:schemeClr val="lt1"/>
              </a:buClr>
              <a:buSzPts val="2800"/>
              <a:buFont typeface="Anaheim"/>
              <a:buNone/>
              <a:defRPr sz="2800" b="0" i="0" u="none" strike="noStrike" cap="none">
                <a:solidFill>
                  <a:schemeClr val="lt1"/>
                </a:solidFill>
                <a:latin typeface="Anaheim"/>
                <a:ea typeface="Anaheim"/>
                <a:cs typeface="Anaheim"/>
                <a:sym typeface="Anaheim"/>
              </a:defRPr>
            </a:lvl2pPr>
            <a:lvl3pPr marL="1371600" marR="0" lvl="2" indent="-317500" algn="ctr" rtl="0">
              <a:lnSpc>
                <a:spcPct val="100000"/>
              </a:lnSpc>
              <a:spcBef>
                <a:spcPts val="0"/>
              </a:spcBef>
              <a:spcAft>
                <a:spcPts val="0"/>
              </a:spcAft>
              <a:buClr>
                <a:schemeClr val="lt1"/>
              </a:buClr>
              <a:buSzPts val="2800"/>
              <a:buFont typeface="Anaheim"/>
              <a:buNone/>
              <a:defRPr sz="2800" b="0" i="0" u="none" strike="noStrike" cap="none">
                <a:solidFill>
                  <a:schemeClr val="lt1"/>
                </a:solidFill>
                <a:latin typeface="Anaheim"/>
                <a:ea typeface="Anaheim"/>
                <a:cs typeface="Anaheim"/>
                <a:sym typeface="Anaheim"/>
              </a:defRPr>
            </a:lvl3pPr>
            <a:lvl4pPr marL="1828800" marR="0" lvl="3" indent="-317500" algn="ctr" rtl="0">
              <a:lnSpc>
                <a:spcPct val="100000"/>
              </a:lnSpc>
              <a:spcBef>
                <a:spcPts val="0"/>
              </a:spcBef>
              <a:spcAft>
                <a:spcPts val="0"/>
              </a:spcAft>
              <a:buClr>
                <a:schemeClr val="lt1"/>
              </a:buClr>
              <a:buSzPts val="2800"/>
              <a:buFont typeface="Anaheim"/>
              <a:buNone/>
              <a:defRPr sz="2800" b="0" i="0" u="none" strike="noStrike" cap="none">
                <a:solidFill>
                  <a:schemeClr val="lt1"/>
                </a:solidFill>
                <a:latin typeface="Anaheim"/>
                <a:ea typeface="Anaheim"/>
                <a:cs typeface="Anaheim"/>
                <a:sym typeface="Anaheim"/>
              </a:defRPr>
            </a:lvl4pPr>
            <a:lvl5pPr marL="2286000" marR="0" lvl="4" indent="-317500" algn="ctr" rtl="0">
              <a:lnSpc>
                <a:spcPct val="100000"/>
              </a:lnSpc>
              <a:spcBef>
                <a:spcPts val="0"/>
              </a:spcBef>
              <a:spcAft>
                <a:spcPts val="0"/>
              </a:spcAft>
              <a:buClr>
                <a:schemeClr val="lt1"/>
              </a:buClr>
              <a:buSzPts val="2800"/>
              <a:buFont typeface="Anaheim"/>
              <a:buNone/>
              <a:defRPr sz="2800" b="0" i="0" u="none" strike="noStrike" cap="none">
                <a:solidFill>
                  <a:schemeClr val="lt1"/>
                </a:solidFill>
                <a:latin typeface="Anaheim"/>
                <a:ea typeface="Anaheim"/>
                <a:cs typeface="Anaheim"/>
                <a:sym typeface="Anaheim"/>
              </a:defRPr>
            </a:lvl5pPr>
            <a:lvl6pPr marL="2743200" marR="0" lvl="5" indent="-317500" algn="ctr" rtl="0">
              <a:lnSpc>
                <a:spcPct val="100000"/>
              </a:lnSpc>
              <a:spcBef>
                <a:spcPts val="0"/>
              </a:spcBef>
              <a:spcAft>
                <a:spcPts val="0"/>
              </a:spcAft>
              <a:buClr>
                <a:schemeClr val="lt1"/>
              </a:buClr>
              <a:buSzPts val="2800"/>
              <a:buFont typeface="Anaheim"/>
              <a:buNone/>
              <a:defRPr sz="2800" b="0" i="0" u="none" strike="noStrike" cap="none">
                <a:solidFill>
                  <a:schemeClr val="lt1"/>
                </a:solidFill>
                <a:latin typeface="Anaheim"/>
                <a:ea typeface="Anaheim"/>
                <a:cs typeface="Anaheim"/>
                <a:sym typeface="Anaheim"/>
              </a:defRPr>
            </a:lvl6pPr>
            <a:lvl7pPr marL="3200400" marR="0" lvl="6" indent="-317500" algn="ctr" rtl="0">
              <a:lnSpc>
                <a:spcPct val="100000"/>
              </a:lnSpc>
              <a:spcBef>
                <a:spcPts val="0"/>
              </a:spcBef>
              <a:spcAft>
                <a:spcPts val="0"/>
              </a:spcAft>
              <a:buClr>
                <a:schemeClr val="lt1"/>
              </a:buClr>
              <a:buSzPts val="2800"/>
              <a:buFont typeface="Anaheim"/>
              <a:buNone/>
              <a:defRPr sz="2800" b="0" i="0" u="none" strike="noStrike" cap="none">
                <a:solidFill>
                  <a:schemeClr val="lt1"/>
                </a:solidFill>
                <a:latin typeface="Anaheim"/>
                <a:ea typeface="Anaheim"/>
                <a:cs typeface="Anaheim"/>
                <a:sym typeface="Anaheim"/>
              </a:defRPr>
            </a:lvl7pPr>
            <a:lvl8pPr marL="3657600" marR="0" lvl="7" indent="-317500" algn="ctr" rtl="0">
              <a:lnSpc>
                <a:spcPct val="100000"/>
              </a:lnSpc>
              <a:spcBef>
                <a:spcPts val="0"/>
              </a:spcBef>
              <a:spcAft>
                <a:spcPts val="0"/>
              </a:spcAft>
              <a:buClr>
                <a:schemeClr val="lt1"/>
              </a:buClr>
              <a:buSzPts val="2800"/>
              <a:buFont typeface="Anaheim"/>
              <a:buNone/>
              <a:defRPr sz="2800" b="0" i="0" u="none" strike="noStrike" cap="none">
                <a:solidFill>
                  <a:schemeClr val="lt1"/>
                </a:solidFill>
                <a:latin typeface="Anaheim"/>
                <a:ea typeface="Anaheim"/>
                <a:cs typeface="Anaheim"/>
                <a:sym typeface="Anaheim"/>
              </a:defRPr>
            </a:lvl8pPr>
            <a:lvl9pPr marL="4114800" marR="0" lvl="8" indent="-317500" algn="ctr" rtl="0">
              <a:lnSpc>
                <a:spcPct val="100000"/>
              </a:lnSpc>
              <a:spcBef>
                <a:spcPts val="0"/>
              </a:spcBef>
              <a:spcAft>
                <a:spcPts val="0"/>
              </a:spcAft>
              <a:buClr>
                <a:schemeClr val="lt1"/>
              </a:buClr>
              <a:buSzPts val="2800"/>
              <a:buFont typeface="Anaheim"/>
              <a:buNone/>
              <a:defRPr sz="2800" b="0" i="0" u="none" strike="noStrike" cap="none">
                <a:solidFill>
                  <a:schemeClr val="lt1"/>
                </a:solidFill>
                <a:latin typeface="Anaheim"/>
                <a:ea typeface="Anaheim"/>
                <a:cs typeface="Anaheim"/>
                <a:sym typeface="Anaheim"/>
              </a:defRPr>
            </a:lvl9pPr>
          </a:lstStyle>
          <a:p>
            <a:pPr marL="0" indent="0" algn="l"/>
            <a:r>
              <a:rPr lang="zh-CN" altLang="en-US" dirty="0"/>
              <a:t>有上传头像图片的功能，有图片拼图的功能</a:t>
            </a:r>
          </a:p>
        </p:txBody>
      </p:sp>
      <p:grpSp>
        <p:nvGrpSpPr>
          <p:cNvPr id="64" name="Google Shape;655;p28">
            <a:extLst>
              <a:ext uri="{FF2B5EF4-FFF2-40B4-BE49-F238E27FC236}">
                <a16:creationId xmlns:a16="http://schemas.microsoft.com/office/drawing/2014/main" id="{2CB5A638-B218-E146-A797-B19184DB25FD}"/>
              </a:ext>
            </a:extLst>
          </p:cNvPr>
          <p:cNvGrpSpPr/>
          <p:nvPr/>
        </p:nvGrpSpPr>
        <p:grpSpPr>
          <a:xfrm>
            <a:off x="219300" y="499775"/>
            <a:ext cx="283200" cy="194475"/>
            <a:chOff x="-807400" y="499775"/>
            <a:chExt cx="283200" cy="194475"/>
          </a:xfrm>
        </p:grpSpPr>
        <p:cxnSp>
          <p:nvCxnSpPr>
            <p:cNvPr id="65" name="Google Shape;656;p28">
              <a:extLst>
                <a:ext uri="{FF2B5EF4-FFF2-40B4-BE49-F238E27FC236}">
                  <a16:creationId xmlns:a16="http://schemas.microsoft.com/office/drawing/2014/main" id="{C23B270F-EAFD-7444-BAAF-F97E2720D6DA}"/>
                </a:ext>
              </a:extLst>
            </p:cNvPr>
            <p:cNvCxnSpPr/>
            <p:nvPr/>
          </p:nvCxnSpPr>
          <p:spPr>
            <a:xfrm>
              <a:off x="-807400" y="499775"/>
              <a:ext cx="283200" cy="0"/>
            </a:xfrm>
            <a:prstGeom prst="straightConnector1">
              <a:avLst/>
            </a:prstGeom>
            <a:noFill/>
            <a:ln w="19050" cap="flat" cmpd="sng">
              <a:solidFill>
                <a:schemeClr val="accent4"/>
              </a:solidFill>
              <a:prstDash val="solid"/>
              <a:round/>
              <a:headEnd type="none" w="med" len="med"/>
              <a:tailEnd type="none" w="med" len="med"/>
            </a:ln>
          </p:spPr>
        </p:cxnSp>
        <p:cxnSp>
          <p:nvCxnSpPr>
            <p:cNvPr id="66" name="Google Shape;657;p28">
              <a:extLst>
                <a:ext uri="{FF2B5EF4-FFF2-40B4-BE49-F238E27FC236}">
                  <a16:creationId xmlns:a16="http://schemas.microsoft.com/office/drawing/2014/main" id="{9A3C9300-AD8F-0E41-8EAD-28BC2D6B59D9}"/>
                </a:ext>
              </a:extLst>
            </p:cNvPr>
            <p:cNvCxnSpPr/>
            <p:nvPr/>
          </p:nvCxnSpPr>
          <p:spPr>
            <a:xfrm>
              <a:off x="-807400" y="597013"/>
              <a:ext cx="283200" cy="0"/>
            </a:xfrm>
            <a:prstGeom prst="straightConnector1">
              <a:avLst/>
            </a:prstGeom>
            <a:noFill/>
            <a:ln w="19050" cap="flat" cmpd="sng">
              <a:solidFill>
                <a:schemeClr val="accent4"/>
              </a:solidFill>
              <a:prstDash val="solid"/>
              <a:round/>
              <a:headEnd type="none" w="med" len="med"/>
              <a:tailEnd type="none" w="med" len="med"/>
            </a:ln>
          </p:spPr>
        </p:cxnSp>
        <p:cxnSp>
          <p:nvCxnSpPr>
            <p:cNvPr id="67" name="Google Shape;658;p28">
              <a:extLst>
                <a:ext uri="{FF2B5EF4-FFF2-40B4-BE49-F238E27FC236}">
                  <a16:creationId xmlns:a16="http://schemas.microsoft.com/office/drawing/2014/main" id="{CBDFE355-C004-404C-A310-CB5F692D8BC1}"/>
                </a:ext>
              </a:extLst>
            </p:cNvPr>
            <p:cNvCxnSpPr/>
            <p:nvPr/>
          </p:nvCxnSpPr>
          <p:spPr>
            <a:xfrm>
              <a:off x="-807400" y="694250"/>
              <a:ext cx="283200" cy="0"/>
            </a:xfrm>
            <a:prstGeom prst="straightConnector1">
              <a:avLst/>
            </a:prstGeom>
            <a:noFill/>
            <a:ln w="19050" cap="flat" cmpd="sng">
              <a:solidFill>
                <a:schemeClr val="accent4"/>
              </a:solidFill>
              <a:prstDash val="solid"/>
              <a:round/>
              <a:headEnd type="none" w="med" len="med"/>
              <a:tailEnd type="none" w="med" len="med"/>
            </a:ln>
          </p:spPr>
        </p:cxnSp>
      </p:grpSp>
      <p:sp>
        <p:nvSpPr>
          <p:cNvPr id="68" name="Google Shape;659;p28">
            <a:hlinkClick r:id="" action="ppaction://noaction"/>
            <a:extLst>
              <a:ext uri="{FF2B5EF4-FFF2-40B4-BE49-F238E27FC236}">
                <a16:creationId xmlns:a16="http://schemas.microsoft.com/office/drawing/2014/main" id="{C2D067DF-B742-9B4D-A4FE-7AA7CCEDD96A}"/>
              </a:ext>
            </a:extLst>
          </p:cNvPr>
          <p:cNvSpPr/>
          <p:nvPr/>
        </p:nvSpPr>
        <p:spPr>
          <a:xfrm>
            <a:off x="-2700" y="3651999"/>
            <a:ext cx="732600" cy="488700"/>
          </a:xfrm>
          <a:prstGeom prst="rect">
            <a:avLst/>
          </a:prstGeom>
          <a:noFill/>
          <a:ln>
            <a:noFill/>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69" name="Google Shape;660;p28">
            <a:hlinkClick r:id="" action="ppaction://noaction"/>
            <a:extLst>
              <a:ext uri="{FF2B5EF4-FFF2-40B4-BE49-F238E27FC236}">
                <a16:creationId xmlns:a16="http://schemas.microsoft.com/office/drawing/2014/main" id="{609566FB-3447-194C-856F-1108D3D0B215}"/>
              </a:ext>
            </a:extLst>
          </p:cNvPr>
          <p:cNvSpPr/>
          <p:nvPr/>
        </p:nvSpPr>
        <p:spPr>
          <a:xfrm>
            <a:off x="-2700" y="3169995"/>
            <a:ext cx="732600" cy="488700"/>
          </a:xfrm>
          <a:prstGeom prst="rect">
            <a:avLst/>
          </a:prstGeom>
          <a:noFill/>
          <a:ln>
            <a:noFill/>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70" name="Google Shape;661;p28">
            <a:hlinkClick r:id="" action="ppaction://noaction"/>
            <a:extLst>
              <a:ext uri="{FF2B5EF4-FFF2-40B4-BE49-F238E27FC236}">
                <a16:creationId xmlns:a16="http://schemas.microsoft.com/office/drawing/2014/main" id="{CAB88273-CEFD-0645-850F-BFB3B87C7F88}"/>
              </a:ext>
            </a:extLst>
          </p:cNvPr>
          <p:cNvSpPr/>
          <p:nvPr/>
        </p:nvSpPr>
        <p:spPr>
          <a:xfrm>
            <a:off x="-2700" y="2687992"/>
            <a:ext cx="732600" cy="488700"/>
          </a:xfrm>
          <a:prstGeom prst="rect">
            <a:avLst/>
          </a:prstGeom>
          <a:noFill/>
          <a:ln>
            <a:noFill/>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71" name="Google Shape;662;p28">
            <a:hlinkClick r:id="rId3" action="ppaction://hlinksldjump"/>
            <a:extLst>
              <a:ext uri="{FF2B5EF4-FFF2-40B4-BE49-F238E27FC236}">
                <a16:creationId xmlns:a16="http://schemas.microsoft.com/office/drawing/2014/main" id="{A8327734-10A1-D346-B0DC-47D5447F0078}"/>
              </a:ext>
            </a:extLst>
          </p:cNvPr>
          <p:cNvSpPr/>
          <p:nvPr/>
        </p:nvSpPr>
        <p:spPr>
          <a:xfrm>
            <a:off x="-2700" y="2205988"/>
            <a:ext cx="732600" cy="488700"/>
          </a:xfrm>
          <a:prstGeom prst="rect">
            <a:avLst/>
          </a:prstGeom>
          <a:noFill/>
          <a:ln>
            <a:noFill/>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72" name="Google Shape;663;p28">
            <a:hlinkClick r:id="rId4" action="ppaction://hlinksldjump"/>
            <a:extLst>
              <a:ext uri="{FF2B5EF4-FFF2-40B4-BE49-F238E27FC236}">
                <a16:creationId xmlns:a16="http://schemas.microsoft.com/office/drawing/2014/main" id="{3A269499-882A-1D49-87FA-E8A8C0F5321B}"/>
              </a:ext>
            </a:extLst>
          </p:cNvPr>
          <p:cNvSpPr/>
          <p:nvPr/>
        </p:nvSpPr>
        <p:spPr>
          <a:xfrm>
            <a:off x="-2700" y="1723985"/>
            <a:ext cx="732600" cy="488700"/>
          </a:xfrm>
          <a:prstGeom prst="rect">
            <a:avLst/>
          </a:prstGeom>
          <a:noFill/>
          <a:ln>
            <a:noFill/>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73" name="Google Shape;664;p28">
            <a:extLst>
              <a:ext uri="{FF2B5EF4-FFF2-40B4-BE49-F238E27FC236}">
                <a16:creationId xmlns:a16="http://schemas.microsoft.com/office/drawing/2014/main" id="{4BCC59AF-01FA-D14C-9E3F-01AE02B7FBD4}"/>
              </a:ext>
            </a:extLst>
          </p:cNvPr>
          <p:cNvSpPr/>
          <p:nvPr/>
        </p:nvSpPr>
        <p:spPr>
          <a:xfrm>
            <a:off x="219500" y="3833325"/>
            <a:ext cx="282900" cy="126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600">
                <a:solidFill>
                  <a:schemeClr val="accent4"/>
                </a:solidFill>
                <a:latin typeface="Bebas Neue"/>
                <a:ea typeface="Bebas Neue"/>
                <a:cs typeface="Bebas Neue"/>
                <a:sym typeface="Bebas Neue"/>
              </a:rPr>
              <a:t>Fri</a:t>
            </a:r>
            <a:endParaRPr sz="1600">
              <a:solidFill>
                <a:schemeClr val="accent4"/>
              </a:solidFill>
              <a:latin typeface="Bebas Neue"/>
              <a:ea typeface="Bebas Neue"/>
              <a:cs typeface="Bebas Neue"/>
              <a:sym typeface="Bebas Neue"/>
            </a:endParaRPr>
          </a:p>
        </p:txBody>
      </p:sp>
      <p:sp>
        <p:nvSpPr>
          <p:cNvPr id="74" name="Google Shape;665;p28">
            <a:extLst>
              <a:ext uri="{FF2B5EF4-FFF2-40B4-BE49-F238E27FC236}">
                <a16:creationId xmlns:a16="http://schemas.microsoft.com/office/drawing/2014/main" id="{0120A2D6-DC0C-9048-AED5-50036E771D42}"/>
              </a:ext>
            </a:extLst>
          </p:cNvPr>
          <p:cNvSpPr/>
          <p:nvPr/>
        </p:nvSpPr>
        <p:spPr>
          <a:xfrm>
            <a:off x="219500" y="3351373"/>
            <a:ext cx="282900" cy="126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600">
                <a:solidFill>
                  <a:schemeClr val="accent4"/>
                </a:solidFill>
                <a:latin typeface="Bebas Neue"/>
                <a:ea typeface="Bebas Neue"/>
                <a:cs typeface="Bebas Neue"/>
                <a:sym typeface="Bebas Neue"/>
              </a:rPr>
              <a:t>Thu</a:t>
            </a:r>
            <a:endParaRPr sz="1600">
              <a:solidFill>
                <a:schemeClr val="accent4"/>
              </a:solidFill>
              <a:latin typeface="Bebas Neue"/>
              <a:ea typeface="Bebas Neue"/>
              <a:cs typeface="Bebas Neue"/>
              <a:sym typeface="Bebas Neue"/>
            </a:endParaRPr>
          </a:p>
        </p:txBody>
      </p:sp>
      <p:sp>
        <p:nvSpPr>
          <p:cNvPr id="75" name="Google Shape;666;p28">
            <a:extLst>
              <a:ext uri="{FF2B5EF4-FFF2-40B4-BE49-F238E27FC236}">
                <a16:creationId xmlns:a16="http://schemas.microsoft.com/office/drawing/2014/main" id="{30D9D256-296A-FC46-BA3D-2EC45251351A}"/>
              </a:ext>
            </a:extLst>
          </p:cNvPr>
          <p:cNvSpPr/>
          <p:nvPr/>
        </p:nvSpPr>
        <p:spPr>
          <a:xfrm>
            <a:off x="219500" y="2869371"/>
            <a:ext cx="282900" cy="126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600">
                <a:solidFill>
                  <a:schemeClr val="accent4"/>
                </a:solidFill>
                <a:latin typeface="Bebas Neue"/>
                <a:ea typeface="Bebas Neue"/>
                <a:cs typeface="Bebas Neue"/>
                <a:sym typeface="Bebas Neue"/>
              </a:rPr>
              <a:t>Wed</a:t>
            </a:r>
            <a:endParaRPr sz="1600">
              <a:solidFill>
                <a:schemeClr val="accent4"/>
              </a:solidFill>
              <a:latin typeface="Bebas Neue"/>
              <a:ea typeface="Bebas Neue"/>
              <a:cs typeface="Bebas Neue"/>
              <a:sym typeface="Bebas Neue"/>
            </a:endParaRPr>
          </a:p>
        </p:txBody>
      </p:sp>
      <p:sp>
        <p:nvSpPr>
          <p:cNvPr id="76" name="Google Shape;667;p28">
            <a:extLst>
              <a:ext uri="{FF2B5EF4-FFF2-40B4-BE49-F238E27FC236}">
                <a16:creationId xmlns:a16="http://schemas.microsoft.com/office/drawing/2014/main" id="{2EEC0A83-F44E-E34E-99EA-83DCC24AA727}"/>
              </a:ext>
            </a:extLst>
          </p:cNvPr>
          <p:cNvSpPr/>
          <p:nvPr/>
        </p:nvSpPr>
        <p:spPr>
          <a:xfrm>
            <a:off x="219500" y="2387403"/>
            <a:ext cx="282900" cy="126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600">
                <a:solidFill>
                  <a:schemeClr val="accent4"/>
                </a:solidFill>
                <a:latin typeface="Bebas Neue"/>
                <a:ea typeface="Bebas Neue"/>
                <a:cs typeface="Bebas Neue"/>
                <a:sym typeface="Bebas Neue"/>
              </a:rPr>
              <a:t>Tue</a:t>
            </a:r>
            <a:endParaRPr sz="1600">
              <a:solidFill>
                <a:schemeClr val="accent4"/>
              </a:solidFill>
              <a:latin typeface="Bebas Neue"/>
              <a:ea typeface="Bebas Neue"/>
              <a:cs typeface="Bebas Neue"/>
              <a:sym typeface="Bebas Neue"/>
            </a:endParaRPr>
          </a:p>
        </p:txBody>
      </p:sp>
      <p:sp>
        <p:nvSpPr>
          <p:cNvPr id="77" name="Google Shape;668;p28">
            <a:extLst>
              <a:ext uri="{FF2B5EF4-FFF2-40B4-BE49-F238E27FC236}">
                <a16:creationId xmlns:a16="http://schemas.microsoft.com/office/drawing/2014/main" id="{93DA04A4-AD60-0346-8BE6-9023AAE7D362}"/>
              </a:ext>
            </a:extLst>
          </p:cNvPr>
          <p:cNvSpPr/>
          <p:nvPr/>
        </p:nvSpPr>
        <p:spPr>
          <a:xfrm>
            <a:off x="219500" y="1871100"/>
            <a:ext cx="282900" cy="194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600">
                <a:solidFill>
                  <a:schemeClr val="accent4"/>
                </a:solidFill>
                <a:latin typeface="Bebas Neue"/>
                <a:ea typeface="Bebas Neue"/>
                <a:cs typeface="Bebas Neue"/>
                <a:sym typeface="Bebas Neue"/>
              </a:rPr>
              <a:t>Mon</a:t>
            </a:r>
            <a:endParaRPr sz="1600">
              <a:solidFill>
                <a:schemeClr val="accent4"/>
              </a:solidFill>
              <a:latin typeface="Bebas Neue"/>
              <a:ea typeface="Bebas Neue"/>
              <a:cs typeface="Bebas Neue"/>
              <a:sym typeface="Bebas Neue"/>
            </a:endParaRPr>
          </a:p>
        </p:txBody>
      </p:sp>
      <p:sp>
        <p:nvSpPr>
          <p:cNvPr id="78" name="Google Shape;669;p28">
            <a:hlinkClick r:id="rId5" action="ppaction://hlinksldjump"/>
            <a:extLst>
              <a:ext uri="{FF2B5EF4-FFF2-40B4-BE49-F238E27FC236}">
                <a16:creationId xmlns:a16="http://schemas.microsoft.com/office/drawing/2014/main" id="{7E00060C-6DC7-6541-875C-C8566525A9C7}"/>
              </a:ext>
            </a:extLst>
          </p:cNvPr>
          <p:cNvSpPr/>
          <p:nvPr/>
        </p:nvSpPr>
        <p:spPr>
          <a:xfrm>
            <a:off x="-5350" y="1243478"/>
            <a:ext cx="738000" cy="488700"/>
          </a:xfrm>
          <a:prstGeom prst="rect">
            <a:avLst/>
          </a:prstGeom>
          <a:solidFill>
            <a:schemeClr val="lt1"/>
          </a:solidFill>
          <a:ln>
            <a:noFill/>
          </a:ln>
          <a:effectLst>
            <a:outerShdw blurRad="57150" dist="19050" dir="7920000" algn="bl" rotWithShape="0">
              <a:schemeClr val="accent4">
                <a:alpha val="20000"/>
              </a:schemeClr>
            </a:outerShdw>
          </a:effectLst>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79" name="Google Shape;670;p28">
            <a:extLst>
              <a:ext uri="{FF2B5EF4-FFF2-40B4-BE49-F238E27FC236}">
                <a16:creationId xmlns:a16="http://schemas.microsoft.com/office/drawing/2014/main" id="{73981740-D8E2-9A4B-8911-612EE7CF0245}"/>
              </a:ext>
            </a:extLst>
          </p:cNvPr>
          <p:cNvSpPr/>
          <p:nvPr/>
        </p:nvSpPr>
        <p:spPr>
          <a:xfrm>
            <a:off x="-5350" y="1243743"/>
            <a:ext cx="84600" cy="488700"/>
          </a:xfrm>
          <a:prstGeom prst="rect">
            <a:avLst/>
          </a:prstGeom>
          <a:solidFill>
            <a:schemeClr val="accent2"/>
          </a:solidFill>
          <a:ln>
            <a:noFill/>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grpSp>
        <p:nvGrpSpPr>
          <p:cNvPr id="80" name="Google Shape;671;p28">
            <a:extLst>
              <a:ext uri="{FF2B5EF4-FFF2-40B4-BE49-F238E27FC236}">
                <a16:creationId xmlns:a16="http://schemas.microsoft.com/office/drawing/2014/main" id="{454C6867-F63A-6E4A-B2A5-1ABF323027A8}"/>
              </a:ext>
            </a:extLst>
          </p:cNvPr>
          <p:cNvGrpSpPr/>
          <p:nvPr/>
        </p:nvGrpSpPr>
        <p:grpSpPr>
          <a:xfrm>
            <a:off x="244238" y="1373107"/>
            <a:ext cx="235280" cy="230080"/>
            <a:chOff x="219300" y="1495063"/>
            <a:chExt cx="235280" cy="235280"/>
          </a:xfrm>
        </p:grpSpPr>
        <p:sp>
          <p:nvSpPr>
            <p:cNvPr id="81" name="Google Shape;672;p28">
              <a:extLst>
                <a:ext uri="{FF2B5EF4-FFF2-40B4-BE49-F238E27FC236}">
                  <a16:creationId xmlns:a16="http://schemas.microsoft.com/office/drawing/2014/main" id="{9ABED6BB-6DE0-8B48-945F-97AC4B62243F}"/>
                </a:ext>
              </a:extLst>
            </p:cNvPr>
            <p:cNvSpPr/>
            <p:nvPr/>
          </p:nvSpPr>
          <p:spPr>
            <a:xfrm>
              <a:off x="219300" y="1495063"/>
              <a:ext cx="235280" cy="235280"/>
            </a:xfrm>
            <a:custGeom>
              <a:avLst/>
              <a:gdLst/>
              <a:ahLst/>
              <a:cxnLst/>
              <a:rect l="l" t="t" r="r" b="b"/>
              <a:pathLst>
                <a:path w="14377" h="14377" extrusionOk="0">
                  <a:moveTo>
                    <a:pt x="7189" y="1"/>
                  </a:moveTo>
                  <a:cubicBezTo>
                    <a:pt x="3218" y="1"/>
                    <a:pt x="1" y="3218"/>
                    <a:pt x="1" y="7189"/>
                  </a:cubicBezTo>
                  <a:cubicBezTo>
                    <a:pt x="1" y="11160"/>
                    <a:pt x="3218" y="14377"/>
                    <a:pt x="7189" y="14377"/>
                  </a:cubicBezTo>
                  <a:cubicBezTo>
                    <a:pt x="11160" y="14377"/>
                    <a:pt x="14376" y="11160"/>
                    <a:pt x="14376" y="7189"/>
                  </a:cubicBezTo>
                  <a:cubicBezTo>
                    <a:pt x="14376" y="3218"/>
                    <a:pt x="11160" y="1"/>
                    <a:pt x="71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73;p28">
              <a:extLst>
                <a:ext uri="{FF2B5EF4-FFF2-40B4-BE49-F238E27FC236}">
                  <a16:creationId xmlns:a16="http://schemas.microsoft.com/office/drawing/2014/main" id="{1CC44B41-2826-024F-A561-B4F39A1FB380}"/>
                </a:ext>
              </a:extLst>
            </p:cNvPr>
            <p:cNvSpPr/>
            <p:nvPr/>
          </p:nvSpPr>
          <p:spPr>
            <a:xfrm>
              <a:off x="296183" y="1531132"/>
              <a:ext cx="81530" cy="81580"/>
            </a:xfrm>
            <a:custGeom>
              <a:avLst/>
              <a:gdLst/>
              <a:ahLst/>
              <a:cxnLst/>
              <a:rect l="l" t="t" r="r" b="b"/>
              <a:pathLst>
                <a:path w="4982" h="4985" extrusionOk="0">
                  <a:moveTo>
                    <a:pt x="2491" y="1"/>
                  </a:moveTo>
                  <a:cubicBezTo>
                    <a:pt x="1114" y="1"/>
                    <a:pt x="1" y="1115"/>
                    <a:pt x="1" y="2491"/>
                  </a:cubicBezTo>
                  <a:cubicBezTo>
                    <a:pt x="1" y="3868"/>
                    <a:pt x="1114" y="4985"/>
                    <a:pt x="2491" y="4985"/>
                  </a:cubicBezTo>
                  <a:cubicBezTo>
                    <a:pt x="3867" y="4985"/>
                    <a:pt x="4981" y="3868"/>
                    <a:pt x="4981" y="2491"/>
                  </a:cubicBezTo>
                  <a:cubicBezTo>
                    <a:pt x="4981" y="1115"/>
                    <a:pt x="3867" y="1"/>
                    <a:pt x="24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74;p28">
              <a:extLst>
                <a:ext uri="{FF2B5EF4-FFF2-40B4-BE49-F238E27FC236}">
                  <a16:creationId xmlns:a16="http://schemas.microsoft.com/office/drawing/2014/main" id="{DE5010AE-55F8-FE42-921C-BCD247290E56}"/>
                </a:ext>
              </a:extLst>
            </p:cNvPr>
            <p:cNvSpPr/>
            <p:nvPr/>
          </p:nvSpPr>
          <p:spPr>
            <a:xfrm>
              <a:off x="258576" y="1630337"/>
              <a:ext cx="156728" cy="89713"/>
            </a:xfrm>
            <a:custGeom>
              <a:avLst/>
              <a:gdLst/>
              <a:ahLst/>
              <a:cxnLst/>
              <a:rect l="l" t="t" r="r" b="b"/>
              <a:pathLst>
                <a:path w="9577" h="5482" extrusionOk="0">
                  <a:moveTo>
                    <a:pt x="4789" y="0"/>
                  </a:moveTo>
                  <a:cubicBezTo>
                    <a:pt x="2575" y="0"/>
                    <a:pt x="697" y="1417"/>
                    <a:pt x="0" y="3395"/>
                  </a:cubicBezTo>
                  <a:cubicBezTo>
                    <a:pt x="1198" y="4674"/>
                    <a:pt x="2898" y="5481"/>
                    <a:pt x="4789" y="5481"/>
                  </a:cubicBezTo>
                  <a:cubicBezTo>
                    <a:pt x="6680" y="5481"/>
                    <a:pt x="8379" y="4674"/>
                    <a:pt x="9577" y="3395"/>
                  </a:cubicBezTo>
                  <a:cubicBezTo>
                    <a:pt x="8881" y="1417"/>
                    <a:pt x="7003" y="0"/>
                    <a:pt x="47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675;p28">
            <a:hlinkClick r:id="" action="ppaction://noaction"/>
            <a:extLst>
              <a:ext uri="{FF2B5EF4-FFF2-40B4-BE49-F238E27FC236}">
                <a16:creationId xmlns:a16="http://schemas.microsoft.com/office/drawing/2014/main" id="{24148264-F539-5144-AEDB-1CAECEACB7AF}"/>
              </a:ext>
            </a:extLst>
          </p:cNvPr>
          <p:cNvSpPr/>
          <p:nvPr/>
        </p:nvSpPr>
        <p:spPr>
          <a:xfrm>
            <a:off x="-5350" y="4133953"/>
            <a:ext cx="738000" cy="488700"/>
          </a:xfrm>
          <a:prstGeom prst="rect">
            <a:avLst/>
          </a:prstGeom>
          <a:solidFill>
            <a:schemeClr val="lt1"/>
          </a:solidFill>
          <a:ln>
            <a:noFill/>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grpSp>
        <p:nvGrpSpPr>
          <p:cNvPr id="85" name="Google Shape;676;p28">
            <a:extLst>
              <a:ext uri="{FF2B5EF4-FFF2-40B4-BE49-F238E27FC236}">
                <a16:creationId xmlns:a16="http://schemas.microsoft.com/office/drawing/2014/main" id="{4121EDC3-2A60-D742-B3DE-D5A0B235DBB6}"/>
              </a:ext>
            </a:extLst>
          </p:cNvPr>
          <p:cNvGrpSpPr/>
          <p:nvPr/>
        </p:nvGrpSpPr>
        <p:grpSpPr>
          <a:xfrm>
            <a:off x="243251" y="4263269"/>
            <a:ext cx="235280" cy="230068"/>
            <a:chOff x="243251" y="4263269"/>
            <a:chExt cx="235280" cy="230068"/>
          </a:xfrm>
        </p:grpSpPr>
        <p:sp>
          <p:nvSpPr>
            <p:cNvPr id="86" name="Google Shape;677;p28">
              <a:extLst>
                <a:ext uri="{FF2B5EF4-FFF2-40B4-BE49-F238E27FC236}">
                  <a16:creationId xmlns:a16="http://schemas.microsoft.com/office/drawing/2014/main" id="{56A5432E-8E50-8947-860D-5E73A72EADF0}"/>
                </a:ext>
              </a:extLst>
            </p:cNvPr>
            <p:cNvSpPr/>
            <p:nvPr/>
          </p:nvSpPr>
          <p:spPr>
            <a:xfrm>
              <a:off x="243251" y="4263269"/>
              <a:ext cx="235280" cy="230068"/>
            </a:xfrm>
            <a:custGeom>
              <a:avLst/>
              <a:gdLst/>
              <a:ahLst/>
              <a:cxnLst/>
              <a:rect l="l" t="t" r="r" b="b"/>
              <a:pathLst>
                <a:path w="14377" h="14377" extrusionOk="0">
                  <a:moveTo>
                    <a:pt x="7189" y="1"/>
                  </a:moveTo>
                  <a:cubicBezTo>
                    <a:pt x="3218" y="1"/>
                    <a:pt x="1" y="3218"/>
                    <a:pt x="1" y="7189"/>
                  </a:cubicBezTo>
                  <a:cubicBezTo>
                    <a:pt x="1" y="11160"/>
                    <a:pt x="3218" y="14377"/>
                    <a:pt x="7189" y="14377"/>
                  </a:cubicBezTo>
                  <a:cubicBezTo>
                    <a:pt x="11160" y="14377"/>
                    <a:pt x="14376" y="11160"/>
                    <a:pt x="14376" y="7189"/>
                  </a:cubicBezTo>
                  <a:cubicBezTo>
                    <a:pt x="14376" y="3218"/>
                    <a:pt x="11160" y="1"/>
                    <a:pt x="71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678;p28">
              <a:extLst>
                <a:ext uri="{FF2B5EF4-FFF2-40B4-BE49-F238E27FC236}">
                  <a16:creationId xmlns:a16="http://schemas.microsoft.com/office/drawing/2014/main" id="{A614042B-F888-CE4D-A59B-BF78AE379D71}"/>
                </a:ext>
              </a:extLst>
            </p:cNvPr>
            <p:cNvGrpSpPr/>
            <p:nvPr/>
          </p:nvGrpSpPr>
          <p:grpSpPr>
            <a:xfrm>
              <a:off x="308050" y="4302550"/>
              <a:ext cx="111199" cy="151479"/>
              <a:chOff x="6748302" y="2543484"/>
              <a:chExt cx="160390" cy="218490"/>
            </a:xfrm>
          </p:grpSpPr>
          <p:sp>
            <p:nvSpPr>
              <p:cNvPr id="89" name="Google Shape;679;p28">
                <a:extLst>
                  <a:ext uri="{FF2B5EF4-FFF2-40B4-BE49-F238E27FC236}">
                    <a16:creationId xmlns:a16="http://schemas.microsoft.com/office/drawing/2014/main" id="{A6BA482D-4419-034D-8F0F-FFC6B6B10572}"/>
                  </a:ext>
                </a:extLst>
              </p:cNvPr>
              <p:cNvSpPr/>
              <p:nvPr/>
            </p:nvSpPr>
            <p:spPr>
              <a:xfrm>
                <a:off x="6748302" y="2543484"/>
                <a:ext cx="160390" cy="218490"/>
              </a:xfrm>
              <a:custGeom>
                <a:avLst/>
                <a:gdLst/>
                <a:ahLst/>
                <a:cxnLst/>
                <a:rect l="l" t="t" r="r" b="b"/>
                <a:pathLst>
                  <a:path w="5227" h="7121" extrusionOk="0">
                    <a:moveTo>
                      <a:pt x="240" y="1"/>
                    </a:moveTo>
                    <a:cubicBezTo>
                      <a:pt x="106" y="1"/>
                      <a:pt x="1" y="106"/>
                      <a:pt x="1" y="240"/>
                    </a:cubicBezTo>
                    <a:lnTo>
                      <a:pt x="1" y="6882"/>
                    </a:lnTo>
                    <a:cubicBezTo>
                      <a:pt x="1" y="7016"/>
                      <a:pt x="106" y="7121"/>
                      <a:pt x="240" y="7121"/>
                    </a:cubicBezTo>
                    <a:lnTo>
                      <a:pt x="4987" y="7121"/>
                    </a:lnTo>
                    <a:cubicBezTo>
                      <a:pt x="5121" y="7121"/>
                      <a:pt x="5226" y="7016"/>
                      <a:pt x="5226" y="6882"/>
                    </a:cubicBezTo>
                    <a:lnTo>
                      <a:pt x="5226" y="1857"/>
                    </a:lnTo>
                    <a:cubicBezTo>
                      <a:pt x="5226" y="1733"/>
                      <a:pt x="5178" y="1608"/>
                      <a:pt x="5092" y="1522"/>
                    </a:cubicBezTo>
                    <a:lnTo>
                      <a:pt x="3704" y="144"/>
                    </a:lnTo>
                    <a:cubicBezTo>
                      <a:pt x="3618" y="48"/>
                      <a:pt x="3494" y="1"/>
                      <a:pt x="3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680;p28">
                <a:extLst>
                  <a:ext uri="{FF2B5EF4-FFF2-40B4-BE49-F238E27FC236}">
                    <a16:creationId xmlns:a16="http://schemas.microsoft.com/office/drawing/2014/main" id="{7F21E4F9-C102-8740-AEB5-F006A2EF1668}"/>
                  </a:ext>
                </a:extLst>
              </p:cNvPr>
              <p:cNvSpPr/>
              <p:nvPr/>
            </p:nvSpPr>
            <p:spPr>
              <a:xfrm>
                <a:off x="6841036" y="2559235"/>
                <a:ext cx="56091" cy="56328"/>
              </a:xfrm>
              <a:custGeom>
                <a:avLst/>
                <a:gdLst/>
                <a:ahLst/>
                <a:cxnLst/>
                <a:rect l="l" t="t" r="r" b="b"/>
                <a:pathLst>
                  <a:path w="2136" h="2145" extrusionOk="0">
                    <a:moveTo>
                      <a:pt x="1" y="1"/>
                    </a:moveTo>
                    <a:lnTo>
                      <a:pt x="1" y="1666"/>
                    </a:lnTo>
                    <a:cubicBezTo>
                      <a:pt x="1" y="1924"/>
                      <a:pt x="211" y="2144"/>
                      <a:pt x="479" y="2144"/>
                    </a:cubicBezTo>
                    <a:lnTo>
                      <a:pt x="2135" y="2144"/>
                    </a:lnTo>
                    <a:lnTo>
                      <a:pt x="2135" y="1867"/>
                    </a:lnTo>
                    <a:cubicBezTo>
                      <a:pt x="2126" y="1800"/>
                      <a:pt x="2116" y="1733"/>
                      <a:pt x="2087" y="1666"/>
                    </a:cubicBezTo>
                    <a:lnTo>
                      <a:pt x="470" y="1666"/>
                    </a:lnTo>
                    <a:lnTo>
                      <a:pt x="470" y="48"/>
                    </a:lnTo>
                    <a:cubicBezTo>
                      <a:pt x="412" y="20"/>
                      <a:pt x="345" y="1"/>
                      <a:pt x="2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681;p28">
              <a:extLst>
                <a:ext uri="{FF2B5EF4-FFF2-40B4-BE49-F238E27FC236}">
                  <a16:creationId xmlns:a16="http://schemas.microsoft.com/office/drawing/2014/main" id="{1ABD87D1-38E1-7B41-9EBB-946A08F95421}"/>
                </a:ext>
              </a:extLst>
            </p:cNvPr>
            <p:cNvSpPr/>
            <p:nvPr/>
          </p:nvSpPr>
          <p:spPr>
            <a:xfrm>
              <a:off x="329548" y="4344001"/>
              <a:ext cx="68100" cy="68700"/>
            </a:xfrm>
            <a:prstGeom prst="upArrow">
              <a:avLst>
                <a:gd name="adj1" fmla="val 50000"/>
                <a:gd name="adj2"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682;p28">
            <a:hlinkClick r:id="rId5" action="ppaction://hlinksldjump"/>
            <a:extLst>
              <a:ext uri="{FF2B5EF4-FFF2-40B4-BE49-F238E27FC236}">
                <a16:creationId xmlns:a16="http://schemas.microsoft.com/office/drawing/2014/main" id="{90408E1C-E17D-5345-8EB8-DA913DDA4603}"/>
              </a:ext>
            </a:extLst>
          </p:cNvPr>
          <p:cNvSpPr/>
          <p:nvPr/>
        </p:nvSpPr>
        <p:spPr>
          <a:xfrm>
            <a:off x="279850" y="1405975"/>
            <a:ext cx="165300" cy="165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683;p28">
            <a:hlinkClick r:id="" action="ppaction://noaction"/>
            <a:extLst>
              <a:ext uri="{FF2B5EF4-FFF2-40B4-BE49-F238E27FC236}">
                <a16:creationId xmlns:a16="http://schemas.microsoft.com/office/drawing/2014/main" id="{CBE348B1-B43B-A64D-B3FE-2D71DAED788A}"/>
              </a:ext>
            </a:extLst>
          </p:cNvPr>
          <p:cNvSpPr/>
          <p:nvPr/>
        </p:nvSpPr>
        <p:spPr>
          <a:xfrm>
            <a:off x="279850" y="4302856"/>
            <a:ext cx="165300" cy="165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684;p28">
            <a:extLst>
              <a:ext uri="{FF2B5EF4-FFF2-40B4-BE49-F238E27FC236}">
                <a16:creationId xmlns:a16="http://schemas.microsoft.com/office/drawing/2014/main" id="{8304EECA-383A-F449-A924-58C9D5398C3A}"/>
              </a:ext>
            </a:extLst>
          </p:cNvPr>
          <p:cNvGrpSpPr/>
          <p:nvPr/>
        </p:nvGrpSpPr>
        <p:grpSpPr>
          <a:xfrm>
            <a:off x="4372970" y="4523020"/>
            <a:ext cx="125930" cy="125934"/>
            <a:chOff x="4125162" y="4517945"/>
            <a:chExt cx="125930" cy="125934"/>
          </a:xfrm>
        </p:grpSpPr>
        <p:sp>
          <p:nvSpPr>
            <p:cNvPr id="94" name="Google Shape;685;p28">
              <a:extLst>
                <a:ext uri="{FF2B5EF4-FFF2-40B4-BE49-F238E27FC236}">
                  <a16:creationId xmlns:a16="http://schemas.microsoft.com/office/drawing/2014/main" id="{3E554306-C7A5-3644-8338-C95DB94CA96E}"/>
                </a:ext>
              </a:extLst>
            </p:cNvPr>
            <p:cNvSpPr/>
            <p:nvPr/>
          </p:nvSpPr>
          <p:spPr>
            <a:xfrm>
              <a:off x="4125162" y="4517945"/>
              <a:ext cx="125930" cy="125934"/>
            </a:xfrm>
            <a:custGeom>
              <a:avLst/>
              <a:gdLst/>
              <a:ahLst/>
              <a:cxnLst/>
              <a:rect l="l" t="t" r="r" b="b"/>
              <a:pathLst>
                <a:path w="1641" h="1641" extrusionOk="0">
                  <a:moveTo>
                    <a:pt x="819" y="0"/>
                  </a:moveTo>
                  <a:cubicBezTo>
                    <a:pt x="369" y="0"/>
                    <a:pt x="1" y="369"/>
                    <a:pt x="1" y="822"/>
                  </a:cubicBezTo>
                  <a:cubicBezTo>
                    <a:pt x="1" y="1272"/>
                    <a:pt x="369" y="1640"/>
                    <a:pt x="819" y="1640"/>
                  </a:cubicBezTo>
                  <a:cubicBezTo>
                    <a:pt x="1272" y="1640"/>
                    <a:pt x="1641" y="1272"/>
                    <a:pt x="1641" y="822"/>
                  </a:cubicBezTo>
                  <a:cubicBezTo>
                    <a:pt x="1641" y="369"/>
                    <a:pt x="1272" y="0"/>
                    <a:pt x="819"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686;p28">
              <a:extLst>
                <a:ext uri="{FF2B5EF4-FFF2-40B4-BE49-F238E27FC236}">
                  <a16:creationId xmlns:a16="http://schemas.microsoft.com/office/drawing/2014/main" id="{3B1A898E-B6E2-F743-9386-CD84A548A041}"/>
                </a:ext>
              </a:extLst>
            </p:cNvPr>
            <p:cNvSpPr/>
            <p:nvPr/>
          </p:nvSpPr>
          <p:spPr>
            <a:xfrm>
              <a:off x="4159390"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7" y="580"/>
                    <a:pt x="747" y="375"/>
                  </a:cubicBezTo>
                  <a:cubicBezTo>
                    <a:pt x="747" y="167"/>
                    <a:pt x="580" y="0"/>
                    <a:pt x="3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图片 6">
            <a:extLst>
              <a:ext uri="{FF2B5EF4-FFF2-40B4-BE49-F238E27FC236}">
                <a16:creationId xmlns:a16="http://schemas.microsoft.com/office/drawing/2014/main" id="{36D3D7A8-484D-634C-982F-BC5BDBF04E57}"/>
              </a:ext>
            </a:extLst>
          </p:cNvPr>
          <p:cNvPicPr>
            <a:picLocks noChangeAspect="1"/>
          </p:cNvPicPr>
          <p:nvPr/>
        </p:nvPicPr>
        <p:blipFill>
          <a:blip r:embed="rId6"/>
          <a:stretch>
            <a:fillRect/>
          </a:stretch>
        </p:blipFill>
        <p:spPr>
          <a:xfrm>
            <a:off x="5009322" y="301847"/>
            <a:ext cx="2369391" cy="401766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61" name="Google Shape;651;p28">
            <a:extLst>
              <a:ext uri="{FF2B5EF4-FFF2-40B4-BE49-F238E27FC236}">
                <a16:creationId xmlns:a16="http://schemas.microsoft.com/office/drawing/2014/main" id="{A6FBAECC-8AE0-0542-8DCA-53B00F5CCE7D}"/>
              </a:ext>
            </a:extLst>
          </p:cNvPr>
          <p:cNvSpPr txBox="1">
            <a:spLocks/>
          </p:cNvSpPr>
          <p:nvPr/>
        </p:nvSpPr>
        <p:spPr>
          <a:xfrm>
            <a:off x="1261226" y="1184125"/>
            <a:ext cx="2755500" cy="75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Bebas Neue"/>
              <a:buNone/>
              <a:defRPr sz="2900" b="0" i="0" u="none" strike="noStrike" cap="none">
                <a:solidFill>
                  <a:schemeClr val="accent4"/>
                </a:solidFill>
                <a:latin typeface="Bebas Neue"/>
                <a:ea typeface="Bebas Neue"/>
                <a:cs typeface="Bebas Neue"/>
                <a:sym typeface="Bebas Neue"/>
              </a:defRPr>
            </a:lvl1pPr>
            <a:lvl2pPr marR="0" lvl="1"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9pPr>
          </a:lstStyle>
          <a:p>
            <a:pPr algn="l"/>
            <a:r>
              <a:rPr lang="zh-CN" altLang="en-US" dirty="0"/>
              <a:t>忘记密码页面</a:t>
            </a:r>
          </a:p>
        </p:txBody>
      </p:sp>
      <p:sp>
        <p:nvSpPr>
          <p:cNvPr id="62" name="Google Shape;653;p28">
            <a:extLst>
              <a:ext uri="{FF2B5EF4-FFF2-40B4-BE49-F238E27FC236}">
                <a16:creationId xmlns:a16="http://schemas.microsoft.com/office/drawing/2014/main" id="{DBC15251-4917-504D-848C-0C874BEB8E56}"/>
              </a:ext>
            </a:extLst>
          </p:cNvPr>
          <p:cNvSpPr txBox="1">
            <a:spLocks/>
          </p:cNvSpPr>
          <p:nvPr/>
        </p:nvSpPr>
        <p:spPr>
          <a:xfrm>
            <a:off x="1261226" y="2095153"/>
            <a:ext cx="2755500" cy="477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Bebas Neue"/>
              <a:buNone/>
              <a:defRPr sz="2900" b="0" i="0" u="none" strike="noStrike" cap="none">
                <a:solidFill>
                  <a:schemeClr val="accent4"/>
                </a:solidFill>
                <a:latin typeface="Bebas Neue"/>
                <a:ea typeface="Bebas Neue"/>
                <a:cs typeface="Bebas Neue"/>
                <a:sym typeface="Bebas Neue"/>
              </a:defRPr>
            </a:lvl1pPr>
            <a:lvl2pPr marR="0" lvl="1"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9pPr>
          </a:lstStyle>
          <a:p>
            <a:pPr algn="l"/>
            <a:r>
              <a:rPr lang="zh-CN" altLang="en-US" sz="1600" dirty="0">
                <a:solidFill>
                  <a:schemeClr val="lt1"/>
                </a:solidFill>
                <a:latin typeface="Anaheim"/>
                <a:ea typeface="Anaheim"/>
                <a:cs typeface="Anaheim"/>
                <a:sym typeface="Anaheim"/>
              </a:rPr>
              <a:t>由两个页面组成一个为验证用户身份信息的页面一个为重新设置密码的页面。</a:t>
            </a:r>
          </a:p>
        </p:txBody>
      </p:sp>
      <p:sp>
        <p:nvSpPr>
          <p:cNvPr id="63" name="Google Shape;654;p28">
            <a:extLst>
              <a:ext uri="{FF2B5EF4-FFF2-40B4-BE49-F238E27FC236}">
                <a16:creationId xmlns:a16="http://schemas.microsoft.com/office/drawing/2014/main" id="{BAF76D20-F1BA-4A41-99B8-6A9144C1E39B}"/>
              </a:ext>
            </a:extLst>
          </p:cNvPr>
          <p:cNvSpPr txBox="1">
            <a:spLocks/>
          </p:cNvSpPr>
          <p:nvPr/>
        </p:nvSpPr>
        <p:spPr>
          <a:xfrm>
            <a:off x="1261226" y="2450338"/>
            <a:ext cx="2666400" cy="1256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2800"/>
              <a:buFont typeface="Anaheim"/>
              <a:buNone/>
              <a:defRPr sz="1600" b="0" i="0" u="none" strike="noStrike" cap="none">
                <a:solidFill>
                  <a:schemeClr val="lt1"/>
                </a:solidFill>
                <a:latin typeface="Anaheim"/>
                <a:ea typeface="Anaheim"/>
                <a:cs typeface="Anaheim"/>
                <a:sym typeface="Anaheim"/>
              </a:defRPr>
            </a:lvl1pPr>
            <a:lvl2pPr marL="914400" marR="0" lvl="1" indent="-317500" algn="ctr" rtl="0">
              <a:lnSpc>
                <a:spcPct val="100000"/>
              </a:lnSpc>
              <a:spcBef>
                <a:spcPts val="0"/>
              </a:spcBef>
              <a:spcAft>
                <a:spcPts val="0"/>
              </a:spcAft>
              <a:buClr>
                <a:schemeClr val="lt1"/>
              </a:buClr>
              <a:buSzPts val="2800"/>
              <a:buFont typeface="Anaheim"/>
              <a:buNone/>
              <a:defRPr sz="2800" b="0" i="0" u="none" strike="noStrike" cap="none">
                <a:solidFill>
                  <a:schemeClr val="lt1"/>
                </a:solidFill>
                <a:latin typeface="Anaheim"/>
                <a:ea typeface="Anaheim"/>
                <a:cs typeface="Anaheim"/>
                <a:sym typeface="Anaheim"/>
              </a:defRPr>
            </a:lvl2pPr>
            <a:lvl3pPr marL="1371600" marR="0" lvl="2" indent="-317500" algn="ctr" rtl="0">
              <a:lnSpc>
                <a:spcPct val="100000"/>
              </a:lnSpc>
              <a:spcBef>
                <a:spcPts val="0"/>
              </a:spcBef>
              <a:spcAft>
                <a:spcPts val="0"/>
              </a:spcAft>
              <a:buClr>
                <a:schemeClr val="lt1"/>
              </a:buClr>
              <a:buSzPts val="2800"/>
              <a:buFont typeface="Anaheim"/>
              <a:buNone/>
              <a:defRPr sz="2800" b="0" i="0" u="none" strike="noStrike" cap="none">
                <a:solidFill>
                  <a:schemeClr val="lt1"/>
                </a:solidFill>
                <a:latin typeface="Anaheim"/>
                <a:ea typeface="Anaheim"/>
                <a:cs typeface="Anaheim"/>
                <a:sym typeface="Anaheim"/>
              </a:defRPr>
            </a:lvl3pPr>
            <a:lvl4pPr marL="1828800" marR="0" lvl="3" indent="-317500" algn="ctr" rtl="0">
              <a:lnSpc>
                <a:spcPct val="100000"/>
              </a:lnSpc>
              <a:spcBef>
                <a:spcPts val="0"/>
              </a:spcBef>
              <a:spcAft>
                <a:spcPts val="0"/>
              </a:spcAft>
              <a:buClr>
                <a:schemeClr val="lt1"/>
              </a:buClr>
              <a:buSzPts val="2800"/>
              <a:buFont typeface="Anaheim"/>
              <a:buNone/>
              <a:defRPr sz="2800" b="0" i="0" u="none" strike="noStrike" cap="none">
                <a:solidFill>
                  <a:schemeClr val="lt1"/>
                </a:solidFill>
                <a:latin typeface="Anaheim"/>
                <a:ea typeface="Anaheim"/>
                <a:cs typeface="Anaheim"/>
                <a:sym typeface="Anaheim"/>
              </a:defRPr>
            </a:lvl4pPr>
            <a:lvl5pPr marL="2286000" marR="0" lvl="4" indent="-317500" algn="ctr" rtl="0">
              <a:lnSpc>
                <a:spcPct val="100000"/>
              </a:lnSpc>
              <a:spcBef>
                <a:spcPts val="0"/>
              </a:spcBef>
              <a:spcAft>
                <a:spcPts val="0"/>
              </a:spcAft>
              <a:buClr>
                <a:schemeClr val="lt1"/>
              </a:buClr>
              <a:buSzPts val="2800"/>
              <a:buFont typeface="Anaheim"/>
              <a:buNone/>
              <a:defRPr sz="2800" b="0" i="0" u="none" strike="noStrike" cap="none">
                <a:solidFill>
                  <a:schemeClr val="lt1"/>
                </a:solidFill>
                <a:latin typeface="Anaheim"/>
                <a:ea typeface="Anaheim"/>
                <a:cs typeface="Anaheim"/>
                <a:sym typeface="Anaheim"/>
              </a:defRPr>
            </a:lvl5pPr>
            <a:lvl6pPr marL="2743200" marR="0" lvl="5" indent="-317500" algn="ctr" rtl="0">
              <a:lnSpc>
                <a:spcPct val="100000"/>
              </a:lnSpc>
              <a:spcBef>
                <a:spcPts val="0"/>
              </a:spcBef>
              <a:spcAft>
                <a:spcPts val="0"/>
              </a:spcAft>
              <a:buClr>
                <a:schemeClr val="lt1"/>
              </a:buClr>
              <a:buSzPts val="2800"/>
              <a:buFont typeface="Anaheim"/>
              <a:buNone/>
              <a:defRPr sz="2800" b="0" i="0" u="none" strike="noStrike" cap="none">
                <a:solidFill>
                  <a:schemeClr val="lt1"/>
                </a:solidFill>
                <a:latin typeface="Anaheim"/>
                <a:ea typeface="Anaheim"/>
                <a:cs typeface="Anaheim"/>
                <a:sym typeface="Anaheim"/>
              </a:defRPr>
            </a:lvl6pPr>
            <a:lvl7pPr marL="3200400" marR="0" lvl="6" indent="-317500" algn="ctr" rtl="0">
              <a:lnSpc>
                <a:spcPct val="100000"/>
              </a:lnSpc>
              <a:spcBef>
                <a:spcPts val="0"/>
              </a:spcBef>
              <a:spcAft>
                <a:spcPts val="0"/>
              </a:spcAft>
              <a:buClr>
                <a:schemeClr val="lt1"/>
              </a:buClr>
              <a:buSzPts val="2800"/>
              <a:buFont typeface="Anaheim"/>
              <a:buNone/>
              <a:defRPr sz="2800" b="0" i="0" u="none" strike="noStrike" cap="none">
                <a:solidFill>
                  <a:schemeClr val="lt1"/>
                </a:solidFill>
                <a:latin typeface="Anaheim"/>
                <a:ea typeface="Anaheim"/>
                <a:cs typeface="Anaheim"/>
                <a:sym typeface="Anaheim"/>
              </a:defRPr>
            </a:lvl7pPr>
            <a:lvl8pPr marL="3657600" marR="0" lvl="7" indent="-317500" algn="ctr" rtl="0">
              <a:lnSpc>
                <a:spcPct val="100000"/>
              </a:lnSpc>
              <a:spcBef>
                <a:spcPts val="0"/>
              </a:spcBef>
              <a:spcAft>
                <a:spcPts val="0"/>
              </a:spcAft>
              <a:buClr>
                <a:schemeClr val="lt1"/>
              </a:buClr>
              <a:buSzPts val="2800"/>
              <a:buFont typeface="Anaheim"/>
              <a:buNone/>
              <a:defRPr sz="2800" b="0" i="0" u="none" strike="noStrike" cap="none">
                <a:solidFill>
                  <a:schemeClr val="lt1"/>
                </a:solidFill>
                <a:latin typeface="Anaheim"/>
                <a:ea typeface="Anaheim"/>
                <a:cs typeface="Anaheim"/>
                <a:sym typeface="Anaheim"/>
              </a:defRPr>
            </a:lvl8pPr>
            <a:lvl9pPr marL="4114800" marR="0" lvl="8" indent="-317500" algn="ctr" rtl="0">
              <a:lnSpc>
                <a:spcPct val="100000"/>
              </a:lnSpc>
              <a:spcBef>
                <a:spcPts val="0"/>
              </a:spcBef>
              <a:spcAft>
                <a:spcPts val="0"/>
              </a:spcAft>
              <a:buClr>
                <a:schemeClr val="lt1"/>
              </a:buClr>
              <a:buSzPts val="2800"/>
              <a:buFont typeface="Anaheim"/>
              <a:buNone/>
              <a:defRPr sz="2800" b="0" i="0" u="none" strike="noStrike" cap="none">
                <a:solidFill>
                  <a:schemeClr val="lt1"/>
                </a:solidFill>
                <a:latin typeface="Anaheim"/>
                <a:ea typeface="Anaheim"/>
                <a:cs typeface="Anaheim"/>
                <a:sym typeface="Anaheim"/>
              </a:defRPr>
            </a:lvl9pPr>
          </a:lstStyle>
          <a:p>
            <a:pPr marL="0" indent="0" algn="l"/>
            <a:r>
              <a:rPr lang="zh-CN" altLang="en-US" dirty="0"/>
              <a:t>这两个页面是用</a:t>
            </a:r>
            <a:r>
              <a:rPr lang="en-US" altLang="zh-CN" dirty="0"/>
              <a:t>Servlet</a:t>
            </a:r>
            <a:r>
              <a:rPr lang="zh-CN" altLang="zh-CN" dirty="0"/>
              <a:t> </a:t>
            </a:r>
            <a:r>
              <a:rPr lang="zh-CN" altLang="en-US" dirty="0"/>
              <a:t>写的认证成功就重定向。</a:t>
            </a:r>
          </a:p>
        </p:txBody>
      </p:sp>
      <p:grpSp>
        <p:nvGrpSpPr>
          <p:cNvPr id="64" name="Google Shape;655;p28">
            <a:extLst>
              <a:ext uri="{FF2B5EF4-FFF2-40B4-BE49-F238E27FC236}">
                <a16:creationId xmlns:a16="http://schemas.microsoft.com/office/drawing/2014/main" id="{2CB5A638-B218-E146-A797-B19184DB25FD}"/>
              </a:ext>
            </a:extLst>
          </p:cNvPr>
          <p:cNvGrpSpPr/>
          <p:nvPr/>
        </p:nvGrpSpPr>
        <p:grpSpPr>
          <a:xfrm>
            <a:off x="219300" y="499775"/>
            <a:ext cx="283200" cy="194475"/>
            <a:chOff x="-807400" y="499775"/>
            <a:chExt cx="283200" cy="194475"/>
          </a:xfrm>
        </p:grpSpPr>
        <p:cxnSp>
          <p:nvCxnSpPr>
            <p:cNvPr id="65" name="Google Shape;656;p28">
              <a:extLst>
                <a:ext uri="{FF2B5EF4-FFF2-40B4-BE49-F238E27FC236}">
                  <a16:creationId xmlns:a16="http://schemas.microsoft.com/office/drawing/2014/main" id="{C23B270F-EAFD-7444-BAAF-F97E2720D6DA}"/>
                </a:ext>
              </a:extLst>
            </p:cNvPr>
            <p:cNvCxnSpPr/>
            <p:nvPr/>
          </p:nvCxnSpPr>
          <p:spPr>
            <a:xfrm>
              <a:off x="-807400" y="499775"/>
              <a:ext cx="283200" cy="0"/>
            </a:xfrm>
            <a:prstGeom prst="straightConnector1">
              <a:avLst/>
            </a:prstGeom>
            <a:noFill/>
            <a:ln w="19050" cap="flat" cmpd="sng">
              <a:solidFill>
                <a:schemeClr val="accent4"/>
              </a:solidFill>
              <a:prstDash val="solid"/>
              <a:round/>
              <a:headEnd type="none" w="med" len="med"/>
              <a:tailEnd type="none" w="med" len="med"/>
            </a:ln>
          </p:spPr>
        </p:cxnSp>
        <p:cxnSp>
          <p:nvCxnSpPr>
            <p:cNvPr id="66" name="Google Shape;657;p28">
              <a:extLst>
                <a:ext uri="{FF2B5EF4-FFF2-40B4-BE49-F238E27FC236}">
                  <a16:creationId xmlns:a16="http://schemas.microsoft.com/office/drawing/2014/main" id="{9A3C9300-AD8F-0E41-8EAD-28BC2D6B59D9}"/>
                </a:ext>
              </a:extLst>
            </p:cNvPr>
            <p:cNvCxnSpPr/>
            <p:nvPr/>
          </p:nvCxnSpPr>
          <p:spPr>
            <a:xfrm>
              <a:off x="-807400" y="597013"/>
              <a:ext cx="283200" cy="0"/>
            </a:xfrm>
            <a:prstGeom prst="straightConnector1">
              <a:avLst/>
            </a:prstGeom>
            <a:noFill/>
            <a:ln w="19050" cap="flat" cmpd="sng">
              <a:solidFill>
                <a:schemeClr val="accent4"/>
              </a:solidFill>
              <a:prstDash val="solid"/>
              <a:round/>
              <a:headEnd type="none" w="med" len="med"/>
              <a:tailEnd type="none" w="med" len="med"/>
            </a:ln>
          </p:spPr>
        </p:cxnSp>
        <p:cxnSp>
          <p:nvCxnSpPr>
            <p:cNvPr id="67" name="Google Shape;658;p28">
              <a:extLst>
                <a:ext uri="{FF2B5EF4-FFF2-40B4-BE49-F238E27FC236}">
                  <a16:creationId xmlns:a16="http://schemas.microsoft.com/office/drawing/2014/main" id="{CBDFE355-C004-404C-A310-CB5F692D8BC1}"/>
                </a:ext>
              </a:extLst>
            </p:cNvPr>
            <p:cNvCxnSpPr/>
            <p:nvPr/>
          </p:nvCxnSpPr>
          <p:spPr>
            <a:xfrm>
              <a:off x="-807400" y="694250"/>
              <a:ext cx="283200" cy="0"/>
            </a:xfrm>
            <a:prstGeom prst="straightConnector1">
              <a:avLst/>
            </a:prstGeom>
            <a:noFill/>
            <a:ln w="19050" cap="flat" cmpd="sng">
              <a:solidFill>
                <a:schemeClr val="accent4"/>
              </a:solidFill>
              <a:prstDash val="solid"/>
              <a:round/>
              <a:headEnd type="none" w="med" len="med"/>
              <a:tailEnd type="none" w="med" len="med"/>
            </a:ln>
          </p:spPr>
        </p:cxnSp>
      </p:grpSp>
      <p:sp>
        <p:nvSpPr>
          <p:cNvPr id="68" name="Google Shape;659;p28">
            <a:hlinkClick r:id="" action="ppaction://noaction"/>
            <a:extLst>
              <a:ext uri="{FF2B5EF4-FFF2-40B4-BE49-F238E27FC236}">
                <a16:creationId xmlns:a16="http://schemas.microsoft.com/office/drawing/2014/main" id="{C2D067DF-B742-9B4D-A4FE-7AA7CCEDD96A}"/>
              </a:ext>
            </a:extLst>
          </p:cNvPr>
          <p:cNvSpPr/>
          <p:nvPr/>
        </p:nvSpPr>
        <p:spPr>
          <a:xfrm>
            <a:off x="-2700" y="3651999"/>
            <a:ext cx="732600" cy="488700"/>
          </a:xfrm>
          <a:prstGeom prst="rect">
            <a:avLst/>
          </a:prstGeom>
          <a:noFill/>
          <a:ln>
            <a:noFill/>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69" name="Google Shape;660;p28">
            <a:hlinkClick r:id="" action="ppaction://noaction"/>
            <a:extLst>
              <a:ext uri="{FF2B5EF4-FFF2-40B4-BE49-F238E27FC236}">
                <a16:creationId xmlns:a16="http://schemas.microsoft.com/office/drawing/2014/main" id="{609566FB-3447-194C-856F-1108D3D0B215}"/>
              </a:ext>
            </a:extLst>
          </p:cNvPr>
          <p:cNvSpPr/>
          <p:nvPr/>
        </p:nvSpPr>
        <p:spPr>
          <a:xfrm>
            <a:off x="-2700" y="3169995"/>
            <a:ext cx="732600" cy="488700"/>
          </a:xfrm>
          <a:prstGeom prst="rect">
            <a:avLst/>
          </a:prstGeom>
          <a:noFill/>
          <a:ln>
            <a:noFill/>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70" name="Google Shape;661;p28">
            <a:hlinkClick r:id="" action="ppaction://noaction"/>
            <a:extLst>
              <a:ext uri="{FF2B5EF4-FFF2-40B4-BE49-F238E27FC236}">
                <a16:creationId xmlns:a16="http://schemas.microsoft.com/office/drawing/2014/main" id="{CAB88273-CEFD-0645-850F-BFB3B87C7F88}"/>
              </a:ext>
            </a:extLst>
          </p:cNvPr>
          <p:cNvSpPr/>
          <p:nvPr/>
        </p:nvSpPr>
        <p:spPr>
          <a:xfrm>
            <a:off x="-2700" y="2687992"/>
            <a:ext cx="732600" cy="488700"/>
          </a:xfrm>
          <a:prstGeom prst="rect">
            <a:avLst/>
          </a:prstGeom>
          <a:noFill/>
          <a:ln>
            <a:noFill/>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71" name="Google Shape;662;p28">
            <a:hlinkClick r:id="rId3" action="ppaction://hlinksldjump"/>
            <a:extLst>
              <a:ext uri="{FF2B5EF4-FFF2-40B4-BE49-F238E27FC236}">
                <a16:creationId xmlns:a16="http://schemas.microsoft.com/office/drawing/2014/main" id="{A8327734-10A1-D346-B0DC-47D5447F0078}"/>
              </a:ext>
            </a:extLst>
          </p:cNvPr>
          <p:cNvSpPr/>
          <p:nvPr/>
        </p:nvSpPr>
        <p:spPr>
          <a:xfrm>
            <a:off x="-2700" y="2205988"/>
            <a:ext cx="732600" cy="488700"/>
          </a:xfrm>
          <a:prstGeom prst="rect">
            <a:avLst/>
          </a:prstGeom>
          <a:noFill/>
          <a:ln>
            <a:noFill/>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72" name="Google Shape;663;p28">
            <a:hlinkClick r:id="rId4" action="ppaction://hlinksldjump"/>
            <a:extLst>
              <a:ext uri="{FF2B5EF4-FFF2-40B4-BE49-F238E27FC236}">
                <a16:creationId xmlns:a16="http://schemas.microsoft.com/office/drawing/2014/main" id="{3A269499-882A-1D49-87FA-E8A8C0F5321B}"/>
              </a:ext>
            </a:extLst>
          </p:cNvPr>
          <p:cNvSpPr/>
          <p:nvPr/>
        </p:nvSpPr>
        <p:spPr>
          <a:xfrm>
            <a:off x="-2700" y="1723985"/>
            <a:ext cx="732600" cy="488700"/>
          </a:xfrm>
          <a:prstGeom prst="rect">
            <a:avLst/>
          </a:prstGeom>
          <a:noFill/>
          <a:ln>
            <a:noFill/>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73" name="Google Shape;664;p28">
            <a:extLst>
              <a:ext uri="{FF2B5EF4-FFF2-40B4-BE49-F238E27FC236}">
                <a16:creationId xmlns:a16="http://schemas.microsoft.com/office/drawing/2014/main" id="{4BCC59AF-01FA-D14C-9E3F-01AE02B7FBD4}"/>
              </a:ext>
            </a:extLst>
          </p:cNvPr>
          <p:cNvSpPr/>
          <p:nvPr/>
        </p:nvSpPr>
        <p:spPr>
          <a:xfrm>
            <a:off x="219500" y="3833325"/>
            <a:ext cx="282900" cy="126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600">
                <a:solidFill>
                  <a:schemeClr val="accent4"/>
                </a:solidFill>
                <a:latin typeface="Bebas Neue"/>
                <a:ea typeface="Bebas Neue"/>
                <a:cs typeface="Bebas Neue"/>
                <a:sym typeface="Bebas Neue"/>
              </a:rPr>
              <a:t>Fri</a:t>
            </a:r>
            <a:endParaRPr sz="1600">
              <a:solidFill>
                <a:schemeClr val="accent4"/>
              </a:solidFill>
              <a:latin typeface="Bebas Neue"/>
              <a:ea typeface="Bebas Neue"/>
              <a:cs typeface="Bebas Neue"/>
              <a:sym typeface="Bebas Neue"/>
            </a:endParaRPr>
          </a:p>
        </p:txBody>
      </p:sp>
      <p:sp>
        <p:nvSpPr>
          <p:cNvPr id="74" name="Google Shape;665;p28">
            <a:extLst>
              <a:ext uri="{FF2B5EF4-FFF2-40B4-BE49-F238E27FC236}">
                <a16:creationId xmlns:a16="http://schemas.microsoft.com/office/drawing/2014/main" id="{0120A2D6-DC0C-9048-AED5-50036E771D42}"/>
              </a:ext>
            </a:extLst>
          </p:cNvPr>
          <p:cNvSpPr/>
          <p:nvPr/>
        </p:nvSpPr>
        <p:spPr>
          <a:xfrm>
            <a:off x="219500" y="3351373"/>
            <a:ext cx="282900" cy="126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600">
                <a:solidFill>
                  <a:schemeClr val="accent4"/>
                </a:solidFill>
                <a:latin typeface="Bebas Neue"/>
                <a:ea typeface="Bebas Neue"/>
                <a:cs typeface="Bebas Neue"/>
                <a:sym typeface="Bebas Neue"/>
              </a:rPr>
              <a:t>Thu</a:t>
            </a:r>
            <a:endParaRPr sz="1600">
              <a:solidFill>
                <a:schemeClr val="accent4"/>
              </a:solidFill>
              <a:latin typeface="Bebas Neue"/>
              <a:ea typeface="Bebas Neue"/>
              <a:cs typeface="Bebas Neue"/>
              <a:sym typeface="Bebas Neue"/>
            </a:endParaRPr>
          </a:p>
        </p:txBody>
      </p:sp>
      <p:sp>
        <p:nvSpPr>
          <p:cNvPr id="75" name="Google Shape;666;p28">
            <a:extLst>
              <a:ext uri="{FF2B5EF4-FFF2-40B4-BE49-F238E27FC236}">
                <a16:creationId xmlns:a16="http://schemas.microsoft.com/office/drawing/2014/main" id="{30D9D256-296A-FC46-BA3D-2EC45251351A}"/>
              </a:ext>
            </a:extLst>
          </p:cNvPr>
          <p:cNvSpPr/>
          <p:nvPr/>
        </p:nvSpPr>
        <p:spPr>
          <a:xfrm>
            <a:off x="219500" y="2869371"/>
            <a:ext cx="282900" cy="126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600">
                <a:solidFill>
                  <a:schemeClr val="accent4"/>
                </a:solidFill>
                <a:latin typeface="Bebas Neue"/>
                <a:ea typeface="Bebas Neue"/>
                <a:cs typeface="Bebas Neue"/>
                <a:sym typeface="Bebas Neue"/>
              </a:rPr>
              <a:t>Wed</a:t>
            </a:r>
            <a:endParaRPr sz="1600">
              <a:solidFill>
                <a:schemeClr val="accent4"/>
              </a:solidFill>
              <a:latin typeface="Bebas Neue"/>
              <a:ea typeface="Bebas Neue"/>
              <a:cs typeface="Bebas Neue"/>
              <a:sym typeface="Bebas Neue"/>
            </a:endParaRPr>
          </a:p>
        </p:txBody>
      </p:sp>
      <p:sp>
        <p:nvSpPr>
          <p:cNvPr id="76" name="Google Shape;667;p28">
            <a:extLst>
              <a:ext uri="{FF2B5EF4-FFF2-40B4-BE49-F238E27FC236}">
                <a16:creationId xmlns:a16="http://schemas.microsoft.com/office/drawing/2014/main" id="{2EEC0A83-F44E-E34E-99EA-83DCC24AA727}"/>
              </a:ext>
            </a:extLst>
          </p:cNvPr>
          <p:cNvSpPr/>
          <p:nvPr/>
        </p:nvSpPr>
        <p:spPr>
          <a:xfrm>
            <a:off x="219500" y="2387403"/>
            <a:ext cx="282900" cy="126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600">
                <a:solidFill>
                  <a:schemeClr val="accent4"/>
                </a:solidFill>
                <a:latin typeface="Bebas Neue"/>
                <a:ea typeface="Bebas Neue"/>
                <a:cs typeface="Bebas Neue"/>
                <a:sym typeface="Bebas Neue"/>
              </a:rPr>
              <a:t>Tue</a:t>
            </a:r>
            <a:endParaRPr sz="1600">
              <a:solidFill>
                <a:schemeClr val="accent4"/>
              </a:solidFill>
              <a:latin typeface="Bebas Neue"/>
              <a:ea typeface="Bebas Neue"/>
              <a:cs typeface="Bebas Neue"/>
              <a:sym typeface="Bebas Neue"/>
            </a:endParaRPr>
          </a:p>
        </p:txBody>
      </p:sp>
      <p:sp>
        <p:nvSpPr>
          <p:cNvPr id="77" name="Google Shape;668;p28">
            <a:extLst>
              <a:ext uri="{FF2B5EF4-FFF2-40B4-BE49-F238E27FC236}">
                <a16:creationId xmlns:a16="http://schemas.microsoft.com/office/drawing/2014/main" id="{93DA04A4-AD60-0346-8BE6-9023AAE7D362}"/>
              </a:ext>
            </a:extLst>
          </p:cNvPr>
          <p:cNvSpPr/>
          <p:nvPr/>
        </p:nvSpPr>
        <p:spPr>
          <a:xfrm>
            <a:off x="219500" y="1871100"/>
            <a:ext cx="282900" cy="194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600">
                <a:solidFill>
                  <a:schemeClr val="accent4"/>
                </a:solidFill>
                <a:latin typeface="Bebas Neue"/>
                <a:ea typeface="Bebas Neue"/>
                <a:cs typeface="Bebas Neue"/>
                <a:sym typeface="Bebas Neue"/>
              </a:rPr>
              <a:t>Mon</a:t>
            </a:r>
            <a:endParaRPr sz="1600">
              <a:solidFill>
                <a:schemeClr val="accent4"/>
              </a:solidFill>
              <a:latin typeface="Bebas Neue"/>
              <a:ea typeface="Bebas Neue"/>
              <a:cs typeface="Bebas Neue"/>
              <a:sym typeface="Bebas Neue"/>
            </a:endParaRPr>
          </a:p>
        </p:txBody>
      </p:sp>
      <p:sp>
        <p:nvSpPr>
          <p:cNvPr id="78" name="Google Shape;669;p28">
            <a:hlinkClick r:id="rId5" action="ppaction://hlinksldjump"/>
            <a:extLst>
              <a:ext uri="{FF2B5EF4-FFF2-40B4-BE49-F238E27FC236}">
                <a16:creationId xmlns:a16="http://schemas.microsoft.com/office/drawing/2014/main" id="{7E00060C-6DC7-6541-875C-C8566525A9C7}"/>
              </a:ext>
            </a:extLst>
          </p:cNvPr>
          <p:cNvSpPr/>
          <p:nvPr/>
        </p:nvSpPr>
        <p:spPr>
          <a:xfrm>
            <a:off x="-5350" y="1243478"/>
            <a:ext cx="738000" cy="488700"/>
          </a:xfrm>
          <a:prstGeom prst="rect">
            <a:avLst/>
          </a:prstGeom>
          <a:solidFill>
            <a:schemeClr val="lt1"/>
          </a:solidFill>
          <a:ln>
            <a:noFill/>
          </a:ln>
          <a:effectLst>
            <a:outerShdw blurRad="57150" dist="19050" dir="7920000" algn="bl" rotWithShape="0">
              <a:schemeClr val="accent4">
                <a:alpha val="20000"/>
              </a:schemeClr>
            </a:outerShdw>
          </a:effectLst>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79" name="Google Shape;670;p28">
            <a:extLst>
              <a:ext uri="{FF2B5EF4-FFF2-40B4-BE49-F238E27FC236}">
                <a16:creationId xmlns:a16="http://schemas.microsoft.com/office/drawing/2014/main" id="{73981740-D8E2-9A4B-8911-612EE7CF0245}"/>
              </a:ext>
            </a:extLst>
          </p:cNvPr>
          <p:cNvSpPr/>
          <p:nvPr/>
        </p:nvSpPr>
        <p:spPr>
          <a:xfrm>
            <a:off x="-5350" y="1243743"/>
            <a:ext cx="84600" cy="488700"/>
          </a:xfrm>
          <a:prstGeom prst="rect">
            <a:avLst/>
          </a:prstGeom>
          <a:solidFill>
            <a:schemeClr val="accent2"/>
          </a:solidFill>
          <a:ln>
            <a:noFill/>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grpSp>
        <p:nvGrpSpPr>
          <p:cNvPr id="80" name="Google Shape;671;p28">
            <a:extLst>
              <a:ext uri="{FF2B5EF4-FFF2-40B4-BE49-F238E27FC236}">
                <a16:creationId xmlns:a16="http://schemas.microsoft.com/office/drawing/2014/main" id="{454C6867-F63A-6E4A-B2A5-1ABF323027A8}"/>
              </a:ext>
            </a:extLst>
          </p:cNvPr>
          <p:cNvGrpSpPr/>
          <p:nvPr/>
        </p:nvGrpSpPr>
        <p:grpSpPr>
          <a:xfrm>
            <a:off x="244238" y="1373107"/>
            <a:ext cx="235280" cy="230080"/>
            <a:chOff x="219300" y="1495063"/>
            <a:chExt cx="235280" cy="235280"/>
          </a:xfrm>
        </p:grpSpPr>
        <p:sp>
          <p:nvSpPr>
            <p:cNvPr id="81" name="Google Shape;672;p28">
              <a:extLst>
                <a:ext uri="{FF2B5EF4-FFF2-40B4-BE49-F238E27FC236}">
                  <a16:creationId xmlns:a16="http://schemas.microsoft.com/office/drawing/2014/main" id="{9ABED6BB-6DE0-8B48-945F-97AC4B62243F}"/>
                </a:ext>
              </a:extLst>
            </p:cNvPr>
            <p:cNvSpPr/>
            <p:nvPr/>
          </p:nvSpPr>
          <p:spPr>
            <a:xfrm>
              <a:off x="219300" y="1495063"/>
              <a:ext cx="235280" cy="235280"/>
            </a:xfrm>
            <a:custGeom>
              <a:avLst/>
              <a:gdLst/>
              <a:ahLst/>
              <a:cxnLst/>
              <a:rect l="l" t="t" r="r" b="b"/>
              <a:pathLst>
                <a:path w="14377" h="14377" extrusionOk="0">
                  <a:moveTo>
                    <a:pt x="7189" y="1"/>
                  </a:moveTo>
                  <a:cubicBezTo>
                    <a:pt x="3218" y="1"/>
                    <a:pt x="1" y="3218"/>
                    <a:pt x="1" y="7189"/>
                  </a:cubicBezTo>
                  <a:cubicBezTo>
                    <a:pt x="1" y="11160"/>
                    <a:pt x="3218" y="14377"/>
                    <a:pt x="7189" y="14377"/>
                  </a:cubicBezTo>
                  <a:cubicBezTo>
                    <a:pt x="11160" y="14377"/>
                    <a:pt x="14376" y="11160"/>
                    <a:pt x="14376" y="7189"/>
                  </a:cubicBezTo>
                  <a:cubicBezTo>
                    <a:pt x="14376" y="3218"/>
                    <a:pt x="11160" y="1"/>
                    <a:pt x="71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73;p28">
              <a:extLst>
                <a:ext uri="{FF2B5EF4-FFF2-40B4-BE49-F238E27FC236}">
                  <a16:creationId xmlns:a16="http://schemas.microsoft.com/office/drawing/2014/main" id="{1CC44B41-2826-024F-A561-B4F39A1FB380}"/>
                </a:ext>
              </a:extLst>
            </p:cNvPr>
            <p:cNvSpPr/>
            <p:nvPr/>
          </p:nvSpPr>
          <p:spPr>
            <a:xfrm>
              <a:off x="296183" y="1531132"/>
              <a:ext cx="81530" cy="81580"/>
            </a:xfrm>
            <a:custGeom>
              <a:avLst/>
              <a:gdLst/>
              <a:ahLst/>
              <a:cxnLst/>
              <a:rect l="l" t="t" r="r" b="b"/>
              <a:pathLst>
                <a:path w="4982" h="4985" extrusionOk="0">
                  <a:moveTo>
                    <a:pt x="2491" y="1"/>
                  </a:moveTo>
                  <a:cubicBezTo>
                    <a:pt x="1114" y="1"/>
                    <a:pt x="1" y="1115"/>
                    <a:pt x="1" y="2491"/>
                  </a:cubicBezTo>
                  <a:cubicBezTo>
                    <a:pt x="1" y="3868"/>
                    <a:pt x="1114" y="4985"/>
                    <a:pt x="2491" y="4985"/>
                  </a:cubicBezTo>
                  <a:cubicBezTo>
                    <a:pt x="3867" y="4985"/>
                    <a:pt x="4981" y="3868"/>
                    <a:pt x="4981" y="2491"/>
                  </a:cubicBezTo>
                  <a:cubicBezTo>
                    <a:pt x="4981" y="1115"/>
                    <a:pt x="3867" y="1"/>
                    <a:pt x="24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74;p28">
              <a:extLst>
                <a:ext uri="{FF2B5EF4-FFF2-40B4-BE49-F238E27FC236}">
                  <a16:creationId xmlns:a16="http://schemas.microsoft.com/office/drawing/2014/main" id="{DE5010AE-55F8-FE42-921C-BCD247290E56}"/>
                </a:ext>
              </a:extLst>
            </p:cNvPr>
            <p:cNvSpPr/>
            <p:nvPr/>
          </p:nvSpPr>
          <p:spPr>
            <a:xfrm>
              <a:off x="258576" y="1630337"/>
              <a:ext cx="156728" cy="89713"/>
            </a:xfrm>
            <a:custGeom>
              <a:avLst/>
              <a:gdLst/>
              <a:ahLst/>
              <a:cxnLst/>
              <a:rect l="l" t="t" r="r" b="b"/>
              <a:pathLst>
                <a:path w="9577" h="5482" extrusionOk="0">
                  <a:moveTo>
                    <a:pt x="4789" y="0"/>
                  </a:moveTo>
                  <a:cubicBezTo>
                    <a:pt x="2575" y="0"/>
                    <a:pt x="697" y="1417"/>
                    <a:pt x="0" y="3395"/>
                  </a:cubicBezTo>
                  <a:cubicBezTo>
                    <a:pt x="1198" y="4674"/>
                    <a:pt x="2898" y="5481"/>
                    <a:pt x="4789" y="5481"/>
                  </a:cubicBezTo>
                  <a:cubicBezTo>
                    <a:pt x="6680" y="5481"/>
                    <a:pt x="8379" y="4674"/>
                    <a:pt x="9577" y="3395"/>
                  </a:cubicBezTo>
                  <a:cubicBezTo>
                    <a:pt x="8881" y="1417"/>
                    <a:pt x="7003" y="0"/>
                    <a:pt x="47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675;p28">
            <a:hlinkClick r:id="" action="ppaction://noaction"/>
            <a:extLst>
              <a:ext uri="{FF2B5EF4-FFF2-40B4-BE49-F238E27FC236}">
                <a16:creationId xmlns:a16="http://schemas.microsoft.com/office/drawing/2014/main" id="{24148264-F539-5144-AEDB-1CAECEACB7AF}"/>
              </a:ext>
            </a:extLst>
          </p:cNvPr>
          <p:cNvSpPr/>
          <p:nvPr/>
        </p:nvSpPr>
        <p:spPr>
          <a:xfrm>
            <a:off x="-5350" y="4133953"/>
            <a:ext cx="738000" cy="488700"/>
          </a:xfrm>
          <a:prstGeom prst="rect">
            <a:avLst/>
          </a:prstGeom>
          <a:solidFill>
            <a:schemeClr val="lt1"/>
          </a:solidFill>
          <a:ln>
            <a:noFill/>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grpSp>
        <p:nvGrpSpPr>
          <p:cNvPr id="85" name="Google Shape;676;p28">
            <a:extLst>
              <a:ext uri="{FF2B5EF4-FFF2-40B4-BE49-F238E27FC236}">
                <a16:creationId xmlns:a16="http://schemas.microsoft.com/office/drawing/2014/main" id="{4121EDC3-2A60-D742-B3DE-D5A0B235DBB6}"/>
              </a:ext>
            </a:extLst>
          </p:cNvPr>
          <p:cNvGrpSpPr/>
          <p:nvPr/>
        </p:nvGrpSpPr>
        <p:grpSpPr>
          <a:xfrm>
            <a:off x="243251" y="4263269"/>
            <a:ext cx="235280" cy="230068"/>
            <a:chOff x="243251" y="4263269"/>
            <a:chExt cx="235280" cy="230068"/>
          </a:xfrm>
        </p:grpSpPr>
        <p:sp>
          <p:nvSpPr>
            <p:cNvPr id="86" name="Google Shape;677;p28">
              <a:extLst>
                <a:ext uri="{FF2B5EF4-FFF2-40B4-BE49-F238E27FC236}">
                  <a16:creationId xmlns:a16="http://schemas.microsoft.com/office/drawing/2014/main" id="{56A5432E-8E50-8947-860D-5E73A72EADF0}"/>
                </a:ext>
              </a:extLst>
            </p:cNvPr>
            <p:cNvSpPr/>
            <p:nvPr/>
          </p:nvSpPr>
          <p:spPr>
            <a:xfrm>
              <a:off x="243251" y="4263269"/>
              <a:ext cx="235280" cy="230068"/>
            </a:xfrm>
            <a:custGeom>
              <a:avLst/>
              <a:gdLst/>
              <a:ahLst/>
              <a:cxnLst/>
              <a:rect l="l" t="t" r="r" b="b"/>
              <a:pathLst>
                <a:path w="14377" h="14377" extrusionOk="0">
                  <a:moveTo>
                    <a:pt x="7189" y="1"/>
                  </a:moveTo>
                  <a:cubicBezTo>
                    <a:pt x="3218" y="1"/>
                    <a:pt x="1" y="3218"/>
                    <a:pt x="1" y="7189"/>
                  </a:cubicBezTo>
                  <a:cubicBezTo>
                    <a:pt x="1" y="11160"/>
                    <a:pt x="3218" y="14377"/>
                    <a:pt x="7189" y="14377"/>
                  </a:cubicBezTo>
                  <a:cubicBezTo>
                    <a:pt x="11160" y="14377"/>
                    <a:pt x="14376" y="11160"/>
                    <a:pt x="14376" y="7189"/>
                  </a:cubicBezTo>
                  <a:cubicBezTo>
                    <a:pt x="14376" y="3218"/>
                    <a:pt x="11160" y="1"/>
                    <a:pt x="71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678;p28">
              <a:extLst>
                <a:ext uri="{FF2B5EF4-FFF2-40B4-BE49-F238E27FC236}">
                  <a16:creationId xmlns:a16="http://schemas.microsoft.com/office/drawing/2014/main" id="{A614042B-F888-CE4D-A59B-BF78AE379D71}"/>
                </a:ext>
              </a:extLst>
            </p:cNvPr>
            <p:cNvGrpSpPr/>
            <p:nvPr/>
          </p:nvGrpSpPr>
          <p:grpSpPr>
            <a:xfrm>
              <a:off x="308050" y="4302550"/>
              <a:ext cx="111199" cy="151479"/>
              <a:chOff x="6748302" y="2543484"/>
              <a:chExt cx="160390" cy="218490"/>
            </a:xfrm>
          </p:grpSpPr>
          <p:sp>
            <p:nvSpPr>
              <p:cNvPr id="89" name="Google Shape;679;p28">
                <a:extLst>
                  <a:ext uri="{FF2B5EF4-FFF2-40B4-BE49-F238E27FC236}">
                    <a16:creationId xmlns:a16="http://schemas.microsoft.com/office/drawing/2014/main" id="{A6BA482D-4419-034D-8F0F-FFC6B6B10572}"/>
                  </a:ext>
                </a:extLst>
              </p:cNvPr>
              <p:cNvSpPr/>
              <p:nvPr/>
            </p:nvSpPr>
            <p:spPr>
              <a:xfrm>
                <a:off x="6748302" y="2543484"/>
                <a:ext cx="160390" cy="218490"/>
              </a:xfrm>
              <a:custGeom>
                <a:avLst/>
                <a:gdLst/>
                <a:ahLst/>
                <a:cxnLst/>
                <a:rect l="l" t="t" r="r" b="b"/>
                <a:pathLst>
                  <a:path w="5227" h="7121" extrusionOk="0">
                    <a:moveTo>
                      <a:pt x="240" y="1"/>
                    </a:moveTo>
                    <a:cubicBezTo>
                      <a:pt x="106" y="1"/>
                      <a:pt x="1" y="106"/>
                      <a:pt x="1" y="240"/>
                    </a:cubicBezTo>
                    <a:lnTo>
                      <a:pt x="1" y="6882"/>
                    </a:lnTo>
                    <a:cubicBezTo>
                      <a:pt x="1" y="7016"/>
                      <a:pt x="106" y="7121"/>
                      <a:pt x="240" y="7121"/>
                    </a:cubicBezTo>
                    <a:lnTo>
                      <a:pt x="4987" y="7121"/>
                    </a:lnTo>
                    <a:cubicBezTo>
                      <a:pt x="5121" y="7121"/>
                      <a:pt x="5226" y="7016"/>
                      <a:pt x="5226" y="6882"/>
                    </a:cubicBezTo>
                    <a:lnTo>
                      <a:pt x="5226" y="1857"/>
                    </a:lnTo>
                    <a:cubicBezTo>
                      <a:pt x="5226" y="1733"/>
                      <a:pt x="5178" y="1608"/>
                      <a:pt x="5092" y="1522"/>
                    </a:cubicBezTo>
                    <a:lnTo>
                      <a:pt x="3704" y="144"/>
                    </a:lnTo>
                    <a:cubicBezTo>
                      <a:pt x="3618" y="48"/>
                      <a:pt x="3494" y="1"/>
                      <a:pt x="3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680;p28">
                <a:extLst>
                  <a:ext uri="{FF2B5EF4-FFF2-40B4-BE49-F238E27FC236}">
                    <a16:creationId xmlns:a16="http://schemas.microsoft.com/office/drawing/2014/main" id="{7F21E4F9-C102-8740-AEB5-F006A2EF1668}"/>
                  </a:ext>
                </a:extLst>
              </p:cNvPr>
              <p:cNvSpPr/>
              <p:nvPr/>
            </p:nvSpPr>
            <p:spPr>
              <a:xfrm>
                <a:off x="6841036" y="2559235"/>
                <a:ext cx="56091" cy="56328"/>
              </a:xfrm>
              <a:custGeom>
                <a:avLst/>
                <a:gdLst/>
                <a:ahLst/>
                <a:cxnLst/>
                <a:rect l="l" t="t" r="r" b="b"/>
                <a:pathLst>
                  <a:path w="2136" h="2145" extrusionOk="0">
                    <a:moveTo>
                      <a:pt x="1" y="1"/>
                    </a:moveTo>
                    <a:lnTo>
                      <a:pt x="1" y="1666"/>
                    </a:lnTo>
                    <a:cubicBezTo>
                      <a:pt x="1" y="1924"/>
                      <a:pt x="211" y="2144"/>
                      <a:pt x="479" y="2144"/>
                    </a:cubicBezTo>
                    <a:lnTo>
                      <a:pt x="2135" y="2144"/>
                    </a:lnTo>
                    <a:lnTo>
                      <a:pt x="2135" y="1867"/>
                    </a:lnTo>
                    <a:cubicBezTo>
                      <a:pt x="2126" y="1800"/>
                      <a:pt x="2116" y="1733"/>
                      <a:pt x="2087" y="1666"/>
                    </a:cubicBezTo>
                    <a:lnTo>
                      <a:pt x="470" y="1666"/>
                    </a:lnTo>
                    <a:lnTo>
                      <a:pt x="470" y="48"/>
                    </a:lnTo>
                    <a:cubicBezTo>
                      <a:pt x="412" y="20"/>
                      <a:pt x="345" y="1"/>
                      <a:pt x="2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681;p28">
              <a:extLst>
                <a:ext uri="{FF2B5EF4-FFF2-40B4-BE49-F238E27FC236}">
                  <a16:creationId xmlns:a16="http://schemas.microsoft.com/office/drawing/2014/main" id="{1ABD87D1-38E1-7B41-9EBB-946A08F95421}"/>
                </a:ext>
              </a:extLst>
            </p:cNvPr>
            <p:cNvSpPr/>
            <p:nvPr/>
          </p:nvSpPr>
          <p:spPr>
            <a:xfrm>
              <a:off x="329548" y="4344001"/>
              <a:ext cx="68100" cy="68700"/>
            </a:xfrm>
            <a:prstGeom prst="upArrow">
              <a:avLst>
                <a:gd name="adj1" fmla="val 50000"/>
                <a:gd name="adj2"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682;p28">
            <a:hlinkClick r:id="rId5" action="ppaction://hlinksldjump"/>
            <a:extLst>
              <a:ext uri="{FF2B5EF4-FFF2-40B4-BE49-F238E27FC236}">
                <a16:creationId xmlns:a16="http://schemas.microsoft.com/office/drawing/2014/main" id="{90408E1C-E17D-5345-8EB8-DA913DDA4603}"/>
              </a:ext>
            </a:extLst>
          </p:cNvPr>
          <p:cNvSpPr/>
          <p:nvPr/>
        </p:nvSpPr>
        <p:spPr>
          <a:xfrm>
            <a:off x="279850" y="1405975"/>
            <a:ext cx="165300" cy="165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683;p28">
            <a:hlinkClick r:id="" action="ppaction://noaction"/>
            <a:extLst>
              <a:ext uri="{FF2B5EF4-FFF2-40B4-BE49-F238E27FC236}">
                <a16:creationId xmlns:a16="http://schemas.microsoft.com/office/drawing/2014/main" id="{CBE348B1-B43B-A64D-B3FE-2D71DAED788A}"/>
              </a:ext>
            </a:extLst>
          </p:cNvPr>
          <p:cNvSpPr/>
          <p:nvPr/>
        </p:nvSpPr>
        <p:spPr>
          <a:xfrm>
            <a:off x="279850" y="4302856"/>
            <a:ext cx="165300" cy="165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684;p28">
            <a:extLst>
              <a:ext uri="{FF2B5EF4-FFF2-40B4-BE49-F238E27FC236}">
                <a16:creationId xmlns:a16="http://schemas.microsoft.com/office/drawing/2014/main" id="{8304EECA-383A-F449-A924-58C9D5398C3A}"/>
              </a:ext>
            </a:extLst>
          </p:cNvPr>
          <p:cNvGrpSpPr/>
          <p:nvPr/>
        </p:nvGrpSpPr>
        <p:grpSpPr>
          <a:xfrm>
            <a:off x="4608892" y="4517386"/>
            <a:ext cx="125930" cy="125934"/>
            <a:chOff x="4125162" y="4517945"/>
            <a:chExt cx="125930" cy="125934"/>
          </a:xfrm>
        </p:grpSpPr>
        <p:sp>
          <p:nvSpPr>
            <p:cNvPr id="94" name="Google Shape;685;p28">
              <a:extLst>
                <a:ext uri="{FF2B5EF4-FFF2-40B4-BE49-F238E27FC236}">
                  <a16:creationId xmlns:a16="http://schemas.microsoft.com/office/drawing/2014/main" id="{3E554306-C7A5-3644-8338-C95DB94CA96E}"/>
                </a:ext>
              </a:extLst>
            </p:cNvPr>
            <p:cNvSpPr/>
            <p:nvPr/>
          </p:nvSpPr>
          <p:spPr>
            <a:xfrm>
              <a:off x="4125162" y="4517945"/>
              <a:ext cx="125930" cy="125934"/>
            </a:xfrm>
            <a:custGeom>
              <a:avLst/>
              <a:gdLst/>
              <a:ahLst/>
              <a:cxnLst/>
              <a:rect l="l" t="t" r="r" b="b"/>
              <a:pathLst>
                <a:path w="1641" h="1641" extrusionOk="0">
                  <a:moveTo>
                    <a:pt x="819" y="0"/>
                  </a:moveTo>
                  <a:cubicBezTo>
                    <a:pt x="369" y="0"/>
                    <a:pt x="1" y="369"/>
                    <a:pt x="1" y="822"/>
                  </a:cubicBezTo>
                  <a:cubicBezTo>
                    <a:pt x="1" y="1272"/>
                    <a:pt x="369" y="1640"/>
                    <a:pt x="819" y="1640"/>
                  </a:cubicBezTo>
                  <a:cubicBezTo>
                    <a:pt x="1272" y="1640"/>
                    <a:pt x="1641" y="1272"/>
                    <a:pt x="1641" y="822"/>
                  </a:cubicBezTo>
                  <a:cubicBezTo>
                    <a:pt x="1641" y="369"/>
                    <a:pt x="1272" y="0"/>
                    <a:pt x="819"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686;p28">
              <a:extLst>
                <a:ext uri="{FF2B5EF4-FFF2-40B4-BE49-F238E27FC236}">
                  <a16:creationId xmlns:a16="http://schemas.microsoft.com/office/drawing/2014/main" id="{3B1A898E-B6E2-F743-9386-CD84A548A041}"/>
                </a:ext>
              </a:extLst>
            </p:cNvPr>
            <p:cNvSpPr/>
            <p:nvPr/>
          </p:nvSpPr>
          <p:spPr>
            <a:xfrm>
              <a:off x="4159390"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7" y="580"/>
                    <a:pt x="747" y="375"/>
                  </a:cubicBezTo>
                  <a:cubicBezTo>
                    <a:pt x="747" y="167"/>
                    <a:pt x="580" y="0"/>
                    <a:pt x="3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图片 2">
            <a:extLst>
              <a:ext uri="{FF2B5EF4-FFF2-40B4-BE49-F238E27FC236}">
                <a16:creationId xmlns:a16="http://schemas.microsoft.com/office/drawing/2014/main" id="{EC76587E-948A-1A4D-AD4F-DED8848518A4}"/>
              </a:ext>
            </a:extLst>
          </p:cNvPr>
          <p:cNvPicPr>
            <a:picLocks noChangeAspect="1"/>
          </p:cNvPicPr>
          <p:nvPr/>
        </p:nvPicPr>
        <p:blipFill>
          <a:blip r:embed="rId6"/>
          <a:stretch>
            <a:fillRect/>
          </a:stretch>
        </p:blipFill>
        <p:spPr>
          <a:xfrm>
            <a:off x="4368463" y="1167056"/>
            <a:ext cx="2293492" cy="2809387"/>
          </a:xfrm>
          <a:prstGeom prst="rect">
            <a:avLst/>
          </a:prstGeom>
        </p:spPr>
      </p:pic>
      <p:pic>
        <p:nvPicPr>
          <p:cNvPr id="5" name="图片 4">
            <a:extLst>
              <a:ext uri="{FF2B5EF4-FFF2-40B4-BE49-F238E27FC236}">
                <a16:creationId xmlns:a16="http://schemas.microsoft.com/office/drawing/2014/main" id="{965363D5-1F4F-5249-882F-242AE8B01EA9}"/>
              </a:ext>
            </a:extLst>
          </p:cNvPr>
          <p:cNvPicPr>
            <a:picLocks noChangeAspect="1"/>
          </p:cNvPicPr>
          <p:nvPr/>
        </p:nvPicPr>
        <p:blipFill>
          <a:blip r:embed="rId7"/>
          <a:stretch>
            <a:fillRect/>
          </a:stretch>
        </p:blipFill>
        <p:spPr>
          <a:xfrm>
            <a:off x="6668144" y="1184125"/>
            <a:ext cx="2170282" cy="2753343"/>
          </a:xfrm>
          <a:prstGeom prst="rect">
            <a:avLst/>
          </a:prstGeom>
        </p:spPr>
      </p:pic>
    </p:spTree>
    <p:extLst>
      <p:ext uri="{BB962C8B-B14F-4D97-AF65-F5344CB8AC3E}">
        <p14:creationId xmlns:p14="http://schemas.microsoft.com/office/powerpoint/2010/main" val="2677913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61" name="Google Shape;651;p28">
            <a:extLst>
              <a:ext uri="{FF2B5EF4-FFF2-40B4-BE49-F238E27FC236}">
                <a16:creationId xmlns:a16="http://schemas.microsoft.com/office/drawing/2014/main" id="{A6FBAECC-8AE0-0542-8DCA-53B00F5CCE7D}"/>
              </a:ext>
            </a:extLst>
          </p:cNvPr>
          <p:cNvSpPr txBox="1">
            <a:spLocks/>
          </p:cNvSpPr>
          <p:nvPr/>
        </p:nvSpPr>
        <p:spPr>
          <a:xfrm>
            <a:off x="1261226" y="1184125"/>
            <a:ext cx="2755500" cy="75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Bebas Neue"/>
              <a:buNone/>
              <a:defRPr sz="2900" b="0" i="0" u="none" strike="noStrike" cap="none">
                <a:solidFill>
                  <a:schemeClr val="accent4"/>
                </a:solidFill>
                <a:latin typeface="Bebas Neue"/>
                <a:ea typeface="Bebas Neue"/>
                <a:cs typeface="Bebas Neue"/>
                <a:sym typeface="Bebas Neue"/>
              </a:defRPr>
            </a:lvl1pPr>
            <a:lvl2pPr marR="0" lvl="1"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9pPr>
          </a:lstStyle>
          <a:p>
            <a:pPr algn="l"/>
            <a:r>
              <a:rPr lang="zh-CN" altLang="en-US" dirty="0"/>
              <a:t>主页面</a:t>
            </a:r>
          </a:p>
        </p:txBody>
      </p:sp>
      <p:sp>
        <p:nvSpPr>
          <p:cNvPr id="62" name="Google Shape;653;p28">
            <a:extLst>
              <a:ext uri="{FF2B5EF4-FFF2-40B4-BE49-F238E27FC236}">
                <a16:creationId xmlns:a16="http://schemas.microsoft.com/office/drawing/2014/main" id="{DBC15251-4917-504D-848C-0C874BEB8E56}"/>
              </a:ext>
            </a:extLst>
          </p:cNvPr>
          <p:cNvSpPr txBox="1">
            <a:spLocks/>
          </p:cNvSpPr>
          <p:nvPr/>
        </p:nvSpPr>
        <p:spPr>
          <a:xfrm>
            <a:off x="1261226" y="2095153"/>
            <a:ext cx="2755500" cy="477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Bebas Neue"/>
              <a:buNone/>
              <a:defRPr sz="2900" b="0" i="0" u="none" strike="noStrike" cap="none">
                <a:solidFill>
                  <a:schemeClr val="accent4"/>
                </a:solidFill>
                <a:latin typeface="Bebas Neue"/>
                <a:ea typeface="Bebas Neue"/>
                <a:cs typeface="Bebas Neue"/>
                <a:sym typeface="Bebas Neue"/>
              </a:defRPr>
            </a:lvl1pPr>
            <a:lvl2pPr marR="0" lvl="1"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9pPr>
          </a:lstStyle>
          <a:p>
            <a:pPr algn="l"/>
            <a:r>
              <a:rPr lang="zh-CN" altLang="en-US" sz="1600" dirty="0">
                <a:solidFill>
                  <a:schemeClr val="lt1"/>
                </a:solidFill>
                <a:latin typeface="Anaheim"/>
                <a:ea typeface="Anaheim"/>
                <a:cs typeface="Anaheim"/>
                <a:sym typeface="Anaheim"/>
              </a:rPr>
              <a:t>可以执行查询图片功能，可以为三个的组合查询。还有个人中心和账号设置功能，和分页功能。</a:t>
            </a:r>
            <a:endParaRPr lang="en-US" altLang="zh-CN" sz="1600" dirty="0">
              <a:solidFill>
                <a:schemeClr val="lt1"/>
              </a:solidFill>
              <a:latin typeface="Anaheim"/>
              <a:ea typeface="Anaheim"/>
              <a:cs typeface="Anaheim"/>
              <a:sym typeface="Anaheim"/>
            </a:endParaRPr>
          </a:p>
          <a:p>
            <a:pPr algn="l"/>
            <a:endParaRPr lang="zh-CN" altLang="en-US" sz="1600" dirty="0">
              <a:solidFill>
                <a:schemeClr val="lt1"/>
              </a:solidFill>
              <a:latin typeface="Anaheim"/>
              <a:ea typeface="Anaheim"/>
              <a:cs typeface="Anaheim"/>
              <a:sym typeface="Anaheim"/>
            </a:endParaRPr>
          </a:p>
        </p:txBody>
      </p:sp>
      <p:sp>
        <p:nvSpPr>
          <p:cNvPr id="63" name="Google Shape;654;p28">
            <a:extLst>
              <a:ext uri="{FF2B5EF4-FFF2-40B4-BE49-F238E27FC236}">
                <a16:creationId xmlns:a16="http://schemas.microsoft.com/office/drawing/2014/main" id="{BAF76D20-F1BA-4A41-99B8-6A9144C1E39B}"/>
              </a:ext>
            </a:extLst>
          </p:cNvPr>
          <p:cNvSpPr txBox="1">
            <a:spLocks/>
          </p:cNvSpPr>
          <p:nvPr/>
        </p:nvSpPr>
        <p:spPr>
          <a:xfrm>
            <a:off x="1212365" y="3156601"/>
            <a:ext cx="2666400" cy="1256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2800"/>
              <a:buFont typeface="Anaheim"/>
              <a:buNone/>
              <a:defRPr sz="1600" b="0" i="0" u="none" strike="noStrike" cap="none">
                <a:solidFill>
                  <a:schemeClr val="lt1"/>
                </a:solidFill>
                <a:latin typeface="Anaheim"/>
                <a:ea typeface="Anaheim"/>
                <a:cs typeface="Anaheim"/>
                <a:sym typeface="Anaheim"/>
              </a:defRPr>
            </a:lvl1pPr>
            <a:lvl2pPr marL="914400" marR="0" lvl="1" indent="-317500" algn="ctr" rtl="0">
              <a:lnSpc>
                <a:spcPct val="100000"/>
              </a:lnSpc>
              <a:spcBef>
                <a:spcPts val="0"/>
              </a:spcBef>
              <a:spcAft>
                <a:spcPts val="0"/>
              </a:spcAft>
              <a:buClr>
                <a:schemeClr val="lt1"/>
              </a:buClr>
              <a:buSzPts val="2800"/>
              <a:buFont typeface="Anaheim"/>
              <a:buNone/>
              <a:defRPr sz="2800" b="0" i="0" u="none" strike="noStrike" cap="none">
                <a:solidFill>
                  <a:schemeClr val="lt1"/>
                </a:solidFill>
                <a:latin typeface="Anaheim"/>
                <a:ea typeface="Anaheim"/>
                <a:cs typeface="Anaheim"/>
                <a:sym typeface="Anaheim"/>
              </a:defRPr>
            </a:lvl2pPr>
            <a:lvl3pPr marL="1371600" marR="0" lvl="2" indent="-317500" algn="ctr" rtl="0">
              <a:lnSpc>
                <a:spcPct val="100000"/>
              </a:lnSpc>
              <a:spcBef>
                <a:spcPts val="0"/>
              </a:spcBef>
              <a:spcAft>
                <a:spcPts val="0"/>
              </a:spcAft>
              <a:buClr>
                <a:schemeClr val="lt1"/>
              </a:buClr>
              <a:buSzPts val="2800"/>
              <a:buFont typeface="Anaheim"/>
              <a:buNone/>
              <a:defRPr sz="2800" b="0" i="0" u="none" strike="noStrike" cap="none">
                <a:solidFill>
                  <a:schemeClr val="lt1"/>
                </a:solidFill>
                <a:latin typeface="Anaheim"/>
                <a:ea typeface="Anaheim"/>
                <a:cs typeface="Anaheim"/>
                <a:sym typeface="Anaheim"/>
              </a:defRPr>
            </a:lvl3pPr>
            <a:lvl4pPr marL="1828800" marR="0" lvl="3" indent="-317500" algn="ctr" rtl="0">
              <a:lnSpc>
                <a:spcPct val="100000"/>
              </a:lnSpc>
              <a:spcBef>
                <a:spcPts val="0"/>
              </a:spcBef>
              <a:spcAft>
                <a:spcPts val="0"/>
              </a:spcAft>
              <a:buClr>
                <a:schemeClr val="lt1"/>
              </a:buClr>
              <a:buSzPts val="2800"/>
              <a:buFont typeface="Anaheim"/>
              <a:buNone/>
              <a:defRPr sz="2800" b="0" i="0" u="none" strike="noStrike" cap="none">
                <a:solidFill>
                  <a:schemeClr val="lt1"/>
                </a:solidFill>
                <a:latin typeface="Anaheim"/>
                <a:ea typeface="Anaheim"/>
                <a:cs typeface="Anaheim"/>
                <a:sym typeface="Anaheim"/>
              </a:defRPr>
            </a:lvl4pPr>
            <a:lvl5pPr marL="2286000" marR="0" lvl="4" indent="-317500" algn="ctr" rtl="0">
              <a:lnSpc>
                <a:spcPct val="100000"/>
              </a:lnSpc>
              <a:spcBef>
                <a:spcPts val="0"/>
              </a:spcBef>
              <a:spcAft>
                <a:spcPts val="0"/>
              </a:spcAft>
              <a:buClr>
                <a:schemeClr val="lt1"/>
              </a:buClr>
              <a:buSzPts val="2800"/>
              <a:buFont typeface="Anaheim"/>
              <a:buNone/>
              <a:defRPr sz="2800" b="0" i="0" u="none" strike="noStrike" cap="none">
                <a:solidFill>
                  <a:schemeClr val="lt1"/>
                </a:solidFill>
                <a:latin typeface="Anaheim"/>
                <a:ea typeface="Anaheim"/>
                <a:cs typeface="Anaheim"/>
                <a:sym typeface="Anaheim"/>
              </a:defRPr>
            </a:lvl5pPr>
            <a:lvl6pPr marL="2743200" marR="0" lvl="5" indent="-317500" algn="ctr" rtl="0">
              <a:lnSpc>
                <a:spcPct val="100000"/>
              </a:lnSpc>
              <a:spcBef>
                <a:spcPts val="0"/>
              </a:spcBef>
              <a:spcAft>
                <a:spcPts val="0"/>
              </a:spcAft>
              <a:buClr>
                <a:schemeClr val="lt1"/>
              </a:buClr>
              <a:buSzPts val="2800"/>
              <a:buFont typeface="Anaheim"/>
              <a:buNone/>
              <a:defRPr sz="2800" b="0" i="0" u="none" strike="noStrike" cap="none">
                <a:solidFill>
                  <a:schemeClr val="lt1"/>
                </a:solidFill>
                <a:latin typeface="Anaheim"/>
                <a:ea typeface="Anaheim"/>
                <a:cs typeface="Anaheim"/>
                <a:sym typeface="Anaheim"/>
              </a:defRPr>
            </a:lvl6pPr>
            <a:lvl7pPr marL="3200400" marR="0" lvl="6" indent="-317500" algn="ctr" rtl="0">
              <a:lnSpc>
                <a:spcPct val="100000"/>
              </a:lnSpc>
              <a:spcBef>
                <a:spcPts val="0"/>
              </a:spcBef>
              <a:spcAft>
                <a:spcPts val="0"/>
              </a:spcAft>
              <a:buClr>
                <a:schemeClr val="lt1"/>
              </a:buClr>
              <a:buSzPts val="2800"/>
              <a:buFont typeface="Anaheim"/>
              <a:buNone/>
              <a:defRPr sz="2800" b="0" i="0" u="none" strike="noStrike" cap="none">
                <a:solidFill>
                  <a:schemeClr val="lt1"/>
                </a:solidFill>
                <a:latin typeface="Anaheim"/>
                <a:ea typeface="Anaheim"/>
                <a:cs typeface="Anaheim"/>
                <a:sym typeface="Anaheim"/>
              </a:defRPr>
            </a:lvl7pPr>
            <a:lvl8pPr marL="3657600" marR="0" lvl="7" indent="-317500" algn="ctr" rtl="0">
              <a:lnSpc>
                <a:spcPct val="100000"/>
              </a:lnSpc>
              <a:spcBef>
                <a:spcPts val="0"/>
              </a:spcBef>
              <a:spcAft>
                <a:spcPts val="0"/>
              </a:spcAft>
              <a:buClr>
                <a:schemeClr val="lt1"/>
              </a:buClr>
              <a:buSzPts val="2800"/>
              <a:buFont typeface="Anaheim"/>
              <a:buNone/>
              <a:defRPr sz="2800" b="0" i="0" u="none" strike="noStrike" cap="none">
                <a:solidFill>
                  <a:schemeClr val="lt1"/>
                </a:solidFill>
                <a:latin typeface="Anaheim"/>
                <a:ea typeface="Anaheim"/>
                <a:cs typeface="Anaheim"/>
                <a:sym typeface="Anaheim"/>
              </a:defRPr>
            </a:lvl8pPr>
            <a:lvl9pPr marL="4114800" marR="0" lvl="8" indent="-317500" algn="ctr" rtl="0">
              <a:lnSpc>
                <a:spcPct val="100000"/>
              </a:lnSpc>
              <a:spcBef>
                <a:spcPts val="0"/>
              </a:spcBef>
              <a:spcAft>
                <a:spcPts val="0"/>
              </a:spcAft>
              <a:buClr>
                <a:schemeClr val="lt1"/>
              </a:buClr>
              <a:buSzPts val="2800"/>
              <a:buFont typeface="Anaheim"/>
              <a:buNone/>
              <a:defRPr sz="2800" b="0" i="0" u="none" strike="noStrike" cap="none">
                <a:solidFill>
                  <a:schemeClr val="lt1"/>
                </a:solidFill>
                <a:latin typeface="Anaheim"/>
                <a:ea typeface="Anaheim"/>
                <a:cs typeface="Anaheim"/>
                <a:sym typeface="Anaheim"/>
              </a:defRPr>
            </a:lvl9pPr>
          </a:lstStyle>
          <a:p>
            <a:pPr marL="0" indent="0" algn="l"/>
            <a:r>
              <a:rPr lang="zh-CN" altLang="en-US" dirty="0"/>
              <a:t>这里的组合查询我用了是三个模糊查询来做的，这样不管你查询那个，即使为空，他也有通配符来查询。</a:t>
            </a:r>
          </a:p>
        </p:txBody>
      </p:sp>
      <p:grpSp>
        <p:nvGrpSpPr>
          <p:cNvPr id="64" name="Google Shape;655;p28">
            <a:extLst>
              <a:ext uri="{FF2B5EF4-FFF2-40B4-BE49-F238E27FC236}">
                <a16:creationId xmlns:a16="http://schemas.microsoft.com/office/drawing/2014/main" id="{2CB5A638-B218-E146-A797-B19184DB25FD}"/>
              </a:ext>
            </a:extLst>
          </p:cNvPr>
          <p:cNvGrpSpPr/>
          <p:nvPr/>
        </p:nvGrpSpPr>
        <p:grpSpPr>
          <a:xfrm>
            <a:off x="219300" y="499775"/>
            <a:ext cx="283200" cy="194475"/>
            <a:chOff x="-807400" y="499775"/>
            <a:chExt cx="283200" cy="194475"/>
          </a:xfrm>
        </p:grpSpPr>
        <p:cxnSp>
          <p:nvCxnSpPr>
            <p:cNvPr id="65" name="Google Shape;656;p28">
              <a:extLst>
                <a:ext uri="{FF2B5EF4-FFF2-40B4-BE49-F238E27FC236}">
                  <a16:creationId xmlns:a16="http://schemas.microsoft.com/office/drawing/2014/main" id="{C23B270F-EAFD-7444-BAAF-F97E2720D6DA}"/>
                </a:ext>
              </a:extLst>
            </p:cNvPr>
            <p:cNvCxnSpPr/>
            <p:nvPr/>
          </p:nvCxnSpPr>
          <p:spPr>
            <a:xfrm>
              <a:off x="-807400" y="499775"/>
              <a:ext cx="283200" cy="0"/>
            </a:xfrm>
            <a:prstGeom prst="straightConnector1">
              <a:avLst/>
            </a:prstGeom>
            <a:noFill/>
            <a:ln w="19050" cap="flat" cmpd="sng">
              <a:solidFill>
                <a:schemeClr val="accent4"/>
              </a:solidFill>
              <a:prstDash val="solid"/>
              <a:round/>
              <a:headEnd type="none" w="med" len="med"/>
              <a:tailEnd type="none" w="med" len="med"/>
            </a:ln>
          </p:spPr>
        </p:cxnSp>
        <p:cxnSp>
          <p:nvCxnSpPr>
            <p:cNvPr id="66" name="Google Shape;657;p28">
              <a:extLst>
                <a:ext uri="{FF2B5EF4-FFF2-40B4-BE49-F238E27FC236}">
                  <a16:creationId xmlns:a16="http://schemas.microsoft.com/office/drawing/2014/main" id="{9A3C9300-AD8F-0E41-8EAD-28BC2D6B59D9}"/>
                </a:ext>
              </a:extLst>
            </p:cNvPr>
            <p:cNvCxnSpPr/>
            <p:nvPr/>
          </p:nvCxnSpPr>
          <p:spPr>
            <a:xfrm>
              <a:off x="-807400" y="597013"/>
              <a:ext cx="283200" cy="0"/>
            </a:xfrm>
            <a:prstGeom prst="straightConnector1">
              <a:avLst/>
            </a:prstGeom>
            <a:noFill/>
            <a:ln w="19050" cap="flat" cmpd="sng">
              <a:solidFill>
                <a:schemeClr val="accent4"/>
              </a:solidFill>
              <a:prstDash val="solid"/>
              <a:round/>
              <a:headEnd type="none" w="med" len="med"/>
              <a:tailEnd type="none" w="med" len="med"/>
            </a:ln>
          </p:spPr>
        </p:cxnSp>
        <p:cxnSp>
          <p:nvCxnSpPr>
            <p:cNvPr id="67" name="Google Shape;658;p28">
              <a:extLst>
                <a:ext uri="{FF2B5EF4-FFF2-40B4-BE49-F238E27FC236}">
                  <a16:creationId xmlns:a16="http://schemas.microsoft.com/office/drawing/2014/main" id="{CBDFE355-C004-404C-A310-CB5F692D8BC1}"/>
                </a:ext>
              </a:extLst>
            </p:cNvPr>
            <p:cNvCxnSpPr/>
            <p:nvPr/>
          </p:nvCxnSpPr>
          <p:spPr>
            <a:xfrm>
              <a:off x="-807400" y="694250"/>
              <a:ext cx="283200" cy="0"/>
            </a:xfrm>
            <a:prstGeom prst="straightConnector1">
              <a:avLst/>
            </a:prstGeom>
            <a:noFill/>
            <a:ln w="19050" cap="flat" cmpd="sng">
              <a:solidFill>
                <a:schemeClr val="accent4"/>
              </a:solidFill>
              <a:prstDash val="solid"/>
              <a:round/>
              <a:headEnd type="none" w="med" len="med"/>
              <a:tailEnd type="none" w="med" len="med"/>
            </a:ln>
          </p:spPr>
        </p:cxnSp>
      </p:grpSp>
      <p:sp>
        <p:nvSpPr>
          <p:cNvPr id="68" name="Google Shape;659;p28">
            <a:hlinkClick r:id="" action="ppaction://noaction"/>
            <a:extLst>
              <a:ext uri="{FF2B5EF4-FFF2-40B4-BE49-F238E27FC236}">
                <a16:creationId xmlns:a16="http://schemas.microsoft.com/office/drawing/2014/main" id="{C2D067DF-B742-9B4D-A4FE-7AA7CCEDD96A}"/>
              </a:ext>
            </a:extLst>
          </p:cNvPr>
          <p:cNvSpPr/>
          <p:nvPr/>
        </p:nvSpPr>
        <p:spPr>
          <a:xfrm>
            <a:off x="-2700" y="3651999"/>
            <a:ext cx="732600" cy="488700"/>
          </a:xfrm>
          <a:prstGeom prst="rect">
            <a:avLst/>
          </a:prstGeom>
          <a:noFill/>
          <a:ln>
            <a:noFill/>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69" name="Google Shape;660;p28">
            <a:hlinkClick r:id="" action="ppaction://noaction"/>
            <a:extLst>
              <a:ext uri="{FF2B5EF4-FFF2-40B4-BE49-F238E27FC236}">
                <a16:creationId xmlns:a16="http://schemas.microsoft.com/office/drawing/2014/main" id="{609566FB-3447-194C-856F-1108D3D0B215}"/>
              </a:ext>
            </a:extLst>
          </p:cNvPr>
          <p:cNvSpPr/>
          <p:nvPr/>
        </p:nvSpPr>
        <p:spPr>
          <a:xfrm>
            <a:off x="-2700" y="3169995"/>
            <a:ext cx="732600" cy="488700"/>
          </a:xfrm>
          <a:prstGeom prst="rect">
            <a:avLst/>
          </a:prstGeom>
          <a:noFill/>
          <a:ln>
            <a:noFill/>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70" name="Google Shape;661;p28">
            <a:hlinkClick r:id="" action="ppaction://noaction"/>
            <a:extLst>
              <a:ext uri="{FF2B5EF4-FFF2-40B4-BE49-F238E27FC236}">
                <a16:creationId xmlns:a16="http://schemas.microsoft.com/office/drawing/2014/main" id="{CAB88273-CEFD-0645-850F-BFB3B87C7F88}"/>
              </a:ext>
            </a:extLst>
          </p:cNvPr>
          <p:cNvSpPr/>
          <p:nvPr/>
        </p:nvSpPr>
        <p:spPr>
          <a:xfrm>
            <a:off x="-2700" y="2687992"/>
            <a:ext cx="732600" cy="488700"/>
          </a:xfrm>
          <a:prstGeom prst="rect">
            <a:avLst/>
          </a:prstGeom>
          <a:noFill/>
          <a:ln>
            <a:noFill/>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71" name="Google Shape;662;p28">
            <a:hlinkClick r:id="rId3" action="ppaction://hlinksldjump"/>
            <a:extLst>
              <a:ext uri="{FF2B5EF4-FFF2-40B4-BE49-F238E27FC236}">
                <a16:creationId xmlns:a16="http://schemas.microsoft.com/office/drawing/2014/main" id="{A8327734-10A1-D346-B0DC-47D5447F0078}"/>
              </a:ext>
            </a:extLst>
          </p:cNvPr>
          <p:cNvSpPr/>
          <p:nvPr/>
        </p:nvSpPr>
        <p:spPr>
          <a:xfrm>
            <a:off x="-2700" y="2205988"/>
            <a:ext cx="732600" cy="488700"/>
          </a:xfrm>
          <a:prstGeom prst="rect">
            <a:avLst/>
          </a:prstGeom>
          <a:noFill/>
          <a:ln>
            <a:noFill/>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72" name="Google Shape;663;p28">
            <a:hlinkClick r:id="rId4" action="ppaction://hlinksldjump"/>
            <a:extLst>
              <a:ext uri="{FF2B5EF4-FFF2-40B4-BE49-F238E27FC236}">
                <a16:creationId xmlns:a16="http://schemas.microsoft.com/office/drawing/2014/main" id="{3A269499-882A-1D49-87FA-E8A8C0F5321B}"/>
              </a:ext>
            </a:extLst>
          </p:cNvPr>
          <p:cNvSpPr/>
          <p:nvPr/>
        </p:nvSpPr>
        <p:spPr>
          <a:xfrm>
            <a:off x="-2700" y="1723985"/>
            <a:ext cx="732600" cy="488700"/>
          </a:xfrm>
          <a:prstGeom prst="rect">
            <a:avLst/>
          </a:prstGeom>
          <a:noFill/>
          <a:ln>
            <a:noFill/>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73" name="Google Shape;664;p28">
            <a:extLst>
              <a:ext uri="{FF2B5EF4-FFF2-40B4-BE49-F238E27FC236}">
                <a16:creationId xmlns:a16="http://schemas.microsoft.com/office/drawing/2014/main" id="{4BCC59AF-01FA-D14C-9E3F-01AE02B7FBD4}"/>
              </a:ext>
            </a:extLst>
          </p:cNvPr>
          <p:cNvSpPr/>
          <p:nvPr/>
        </p:nvSpPr>
        <p:spPr>
          <a:xfrm>
            <a:off x="219500" y="3833325"/>
            <a:ext cx="282900" cy="126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600">
                <a:solidFill>
                  <a:schemeClr val="accent4"/>
                </a:solidFill>
                <a:latin typeface="Bebas Neue"/>
                <a:ea typeface="Bebas Neue"/>
                <a:cs typeface="Bebas Neue"/>
                <a:sym typeface="Bebas Neue"/>
              </a:rPr>
              <a:t>Fri</a:t>
            </a:r>
            <a:endParaRPr sz="1600">
              <a:solidFill>
                <a:schemeClr val="accent4"/>
              </a:solidFill>
              <a:latin typeface="Bebas Neue"/>
              <a:ea typeface="Bebas Neue"/>
              <a:cs typeface="Bebas Neue"/>
              <a:sym typeface="Bebas Neue"/>
            </a:endParaRPr>
          </a:p>
        </p:txBody>
      </p:sp>
      <p:sp>
        <p:nvSpPr>
          <p:cNvPr id="74" name="Google Shape;665;p28">
            <a:extLst>
              <a:ext uri="{FF2B5EF4-FFF2-40B4-BE49-F238E27FC236}">
                <a16:creationId xmlns:a16="http://schemas.microsoft.com/office/drawing/2014/main" id="{0120A2D6-DC0C-9048-AED5-50036E771D42}"/>
              </a:ext>
            </a:extLst>
          </p:cNvPr>
          <p:cNvSpPr/>
          <p:nvPr/>
        </p:nvSpPr>
        <p:spPr>
          <a:xfrm>
            <a:off x="219500" y="3351373"/>
            <a:ext cx="282900" cy="126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600">
                <a:solidFill>
                  <a:schemeClr val="accent4"/>
                </a:solidFill>
                <a:latin typeface="Bebas Neue"/>
                <a:ea typeface="Bebas Neue"/>
                <a:cs typeface="Bebas Neue"/>
                <a:sym typeface="Bebas Neue"/>
              </a:rPr>
              <a:t>Thu</a:t>
            </a:r>
            <a:endParaRPr sz="1600">
              <a:solidFill>
                <a:schemeClr val="accent4"/>
              </a:solidFill>
              <a:latin typeface="Bebas Neue"/>
              <a:ea typeface="Bebas Neue"/>
              <a:cs typeface="Bebas Neue"/>
              <a:sym typeface="Bebas Neue"/>
            </a:endParaRPr>
          </a:p>
        </p:txBody>
      </p:sp>
      <p:sp>
        <p:nvSpPr>
          <p:cNvPr id="75" name="Google Shape;666;p28">
            <a:extLst>
              <a:ext uri="{FF2B5EF4-FFF2-40B4-BE49-F238E27FC236}">
                <a16:creationId xmlns:a16="http://schemas.microsoft.com/office/drawing/2014/main" id="{30D9D256-296A-FC46-BA3D-2EC45251351A}"/>
              </a:ext>
            </a:extLst>
          </p:cNvPr>
          <p:cNvSpPr/>
          <p:nvPr/>
        </p:nvSpPr>
        <p:spPr>
          <a:xfrm>
            <a:off x="219500" y="2869371"/>
            <a:ext cx="282900" cy="126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600">
                <a:solidFill>
                  <a:schemeClr val="accent4"/>
                </a:solidFill>
                <a:latin typeface="Bebas Neue"/>
                <a:ea typeface="Bebas Neue"/>
                <a:cs typeface="Bebas Neue"/>
                <a:sym typeface="Bebas Neue"/>
              </a:rPr>
              <a:t>Wed</a:t>
            </a:r>
            <a:endParaRPr sz="1600">
              <a:solidFill>
                <a:schemeClr val="accent4"/>
              </a:solidFill>
              <a:latin typeface="Bebas Neue"/>
              <a:ea typeface="Bebas Neue"/>
              <a:cs typeface="Bebas Neue"/>
              <a:sym typeface="Bebas Neue"/>
            </a:endParaRPr>
          </a:p>
        </p:txBody>
      </p:sp>
      <p:sp>
        <p:nvSpPr>
          <p:cNvPr id="76" name="Google Shape;667;p28">
            <a:extLst>
              <a:ext uri="{FF2B5EF4-FFF2-40B4-BE49-F238E27FC236}">
                <a16:creationId xmlns:a16="http://schemas.microsoft.com/office/drawing/2014/main" id="{2EEC0A83-F44E-E34E-99EA-83DCC24AA727}"/>
              </a:ext>
            </a:extLst>
          </p:cNvPr>
          <p:cNvSpPr/>
          <p:nvPr/>
        </p:nvSpPr>
        <p:spPr>
          <a:xfrm>
            <a:off x="219500" y="2387403"/>
            <a:ext cx="282900" cy="126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600">
                <a:solidFill>
                  <a:schemeClr val="accent4"/>
                </a:solidFill>
                <a:latin typeface="Bebas Neue"/>
                <a:ea typeface="Bebas Neue"/>
                <a:cs typeface="Bebas Neue"/>
                <a:sym typeface="Bebas Neue"/>
              </a:rPr>
              <a:t>Tue</a:t>
            </a:r>
            <a:endParaRPr sz="1600">
              <a:solidFill>
                <a:schemeClr val="accent4"/>
              </a:solidFill>
              <a:latin typeface="Bebas Neue"/>
              <a:ea typeface="Bebas Neue"/>
              <a:cs typeface="Bebas Neue"/>
              <a:sym typeface="Bebas Neue"/>
            </a:endParaRPr>
          </a:p>
        </p:txBody>
      </p:sp>
      <p:sp>
        <p:nvSpPr>
          <p:cNvPr id="77" name="Google Shape;668;p28">
            <a:extLst>
              <a:ext uri="{FF2B5EF4-FFF2-40B4-BE49-F238E27FC236}">
                <a16:creationId xmlns:a16="http://schemas.microsoft.com/office/drawing/2014/main" id="{93DA04A4-AD60-0346-8BE6-9023AAE7D362}"/>
              </a:ext>
            </a:extLst>
          </p:cNvPr>
          <p:cNvSpPr/>
          <p:nvPr/>
        </p:nvSpPr>
        <p:spPr>
          <a:xfrm>
            <a:off x="219500" y="1871100"/>
            <a:ext cx="282900" cy="194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600">
                <a:solidFill>
                  <a:schemeClr val="accent4"/>
                </a:solidFill>
                <a:latin typeface="Bebas Neue"/>
                <a:ea typeface="Bebas Neue"/>
                <a:cs typeface="Bebas Neue"/>
                <a:sym typeface="Bebas Neue"/>
              </a:rPr>
              <a:t>Mon</a:t>
            </a:r>
            <a:endParaRPr sz="1600">
              <a:solidFill>
                <a:schemeClr val="accent4"/>
              </a:solidFill>
              <a:latin typeface="Bebas Neue"/>
              <a:ea typeface="Bebas Neue"/>
              <a:cs typeface="Bebas Neue"/>
              <a:sym typeface="Bebas Neue"/>
            </a:endParaRPr>
          </a:p>
        </p:txBody>
      </p:sp>
      <p:sp>
        <p:nvSpPr>
          <p:cNvPr id="78" name="Google Shape;669;p28">
            <a:hlinkClick r:id="rId5" action="ppaction://hlinksldjump"/>
            <a:extLst>
              <a:ext uri="{FF2B5EF4-FFF2-40B4-BE49-F238E27FC236}">
                <a16:creationId xmlns:a16="http://schemas.microsoft.com/office/drawing/2014/main" id="{7E00060C-6DC7-6541-875C-C8566525A9C7}"/>
              </a:ext>
            </a:extLst>
          </p:cNvPr>
          <p:cNvSpPr/>
          <p:nvPr/>
        </p:nvSpPr>
        <p:spPr>
          <a:xfrm>
            <a:off x="-5350" y="1243478"/>
            <a:ext cx="738000" cy="488700"/>
          </a:xfrm>
          <a:prstGeom prst="rect">
            <a:avLst/>
          </a:prstGeom>
          <a:solidFill>
            <a:schemeClr val="lt1"/>
          </a:solidFill>
          <a:ln>
            <a:noFill/>
          </a:ln>
          <a:effectLst>
            <a:outerShdw blurRad="57150" dist="19050" dir="7920000" algn="bl" rotWithShape="0">
              <a:schemeClr val="accent4">
                <a:alpha val="20000"/>
              </a:schemeClr>
            </a:outerShdw>
          </a:effectLst>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79" name="Google Shape;670;p28">
            <a:extLst>
              <a:ext uri="{FF2B5EF4-FFF2-40B4-BE49-F238E27FC236}">
                <a16:creationId xmlns:a16="http://schemas.microsoft.com/office/drawing/2014/main" id="{73981740-D8E2-9A4B-8911-612EE7CF0245}"/>
              </a:ext>
            </a:extLst>
          </p:cNvPr>
          <p:cNvSpPr/>
          <p:nvPr/>
        </p:nvSpPr>
        <p:spPr>
          <a:xfrm>
            <a:off x="-5350" y="1243743"/>
            <a:ext cx="84600" cy="488700"/>
          </a:xfrm>
          <a:prstGeom prst="rect">
            <a:avLst/>
          </a:prstGeom>
          <a:solidFill>
            <a:schemeClr val="accent2"/>
          </a:solidFill>
          <a:ln>
            <a:noFill/>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grpSp>
        <p:nvGrpSpPr>
          <p:cNvPr id="80" name="Google Shape;671;p28">
            <a:extLst>
              <a:ext uri="{FF2B5EF4-FFF2-40B4-BE49-F238E27FC236}">
                <a16:creationId xmlns:a16="http://schemas.microsoft.com/office/drawing/2014/main" id="{454C6867-F63A-6E4A-B2A5-1ABF323027A8}"/>
              </a:ext>
            </a:extLst>
          </p:cNvPr>
          <p:cNvGrpSpPr/>
          <p:nvPr/>
        </p:nvGrpSpPr>
        <p:grpSpPr>
          <a:xfrm>
            <a:off x="244238" y="1373107"/>
            <a:ext cx="235280" cy="230080"/>
            <a:chOff x="219300" y="1495063"/>
            <a:chExt cx="235280" cy="235280"/>
          </a:xfrm>
        </p:grpSpPr>
        <p:sp>
          <p:nvSpPr>
            <p:cNvPr id="81" name="Google Shape;672;p28">
              <a:extLst>
                <a:ext uri="{FF2B5EF4-FFF2-40B4-BE49-F238E27FC236}">
                  <a16:creationId xmlns:a16="http://schemas.microsoft.com/office/drawing/2014/main" id="{9ABED6BB-6DE0-8B48-945F-97AC4B62243F}"/>
                </a:ext>
              </a:extLst>
            </p:cNvPr>
            <p:cNvSpPr/>
            <p:nvPr/>
          </p:nvSpPr>
          <p:spPr>
            <a:xfrm>
              <a:off x="219300" y="1495063"/>
              <a:ext cx="235280" cy="235280"/>
            </a:xfrm>
            <a:custGeom>
              <a:avLst/>
              <a:gdLst/>
              <a:ahLst/>
              <a:cxnLst/>
              <a:rect l="l" t="t" r="r" b="b"/>
              <a:pathLst>
                <a:path w="14377" h="14377" extrusionOk="0">
                  <a:moveTo>
                    <a:pt x="7189" y="1"/>
                  </a:moveTo>
                  <a:cubicBezTo>
                    <a:pt x="3218" y="1"/>
                    <a:pt x="1" y="3218"/>
                    <a:pt x="1" y="7189"/>
                  </a:cubicBezTo>
                  <a:cubicBezTo>
                    <a:pt x="1" y="11160"/>
                    <a:pt x="3218" y="14377"/>
                    <a:pt x="7189" y="14377"/>
                  </a:cubicBezTo>
                  <a:cubicBezTo>
                    <a:pt x="11160" y="14377"/>
                    <a:pt x="14376" y="11160"/>
                    <a:pt x="14376" y="7189"/>
                  </a:cubicBezTo>
                  <a:cubicBezTo>
                    <a:pt x="14376" y="3218"/>
                    <a:pt x="11160" y="1"/>
                    <a:pt x="71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73;p28">
              <a:extLst>
                <a:ext uri="{FF2B5EF4-FFF2-40B4-BE49-F238E27FC236}">
                  <a16:creationId xmlns:a16="http://schemas.microsoft.com/office/drawing/2014/main" id="{1CC44B41-2826-024F-A561-B4F39A1FB380}"/>
                </a:ext>
              </a:extLst>
            </p:cNvPr>
            <p:cNvSpPr/>
            <p:nvPr/>
          </p:nvSpPr>
          <p:spPr>
            <a:xfrm>
              <a:off x="296183" y="1531132"/>
              <a:ext cx="81530" cy="81580"/>
            </a:xfrm>
            <a:custGeom>
              <a:avLst/>
              <a:gdLst/>
              <a:ahLst/>
              <a:cxnLst/>
              <a:rect l="l" t="t" r="r" b="b"/>
              <a:pathLst>
                <a:path w="4982" h="4985" extrusionOk="0">
                  <a:moveTo>
                    <a:pt x="2491" y="1"/>
                  </a:moveTo>
                  <a:cubicBezTo>
                    <a:pt x="1114" y="1"/>
                    <a:pt x="1" y="1115"/>
                    <a:pt x="1" y="2491"/>
                  </a:cubicBezTo>
                  <a:cubicBezTo>
                    <a:pt x="1" y="3868"/>
                    <a:pt x="1114" y="4985"/>
                    <a:pt x="2491" y="4985"/>
                  </a:cubicBezTo>
                  <a:cubicBezTo>
                    <a:pt x="3867" y="4985"/>
                    <a:pt x="4981" y="3868"/>
                    <a:pt x="4981" y="2491"/>
                  </a:cubicBezTo>
                  <a:cubicBezTo>
                    <a:pt x="4981" y="1115"/>
                    <a:pt x="3867" y="1"/>
                    <a:pt x="24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74;p28">
              <a:extLst>
                <a:ext uri="{FF2B5EF4-FFF2-40B4-BE49-F238E27FC236}">
                  <a16:creationId xmlns:a16="http://schemas.microsoft.com/office/drawing/2014/main" id="{DE5010AE-55F8-FE42-921C-BCD247290E56}"/>
                </a:ext>
              </a:extLst>
            </p:cNvPr>
            <p:cNvSpPr/>
            <p:nvPr/>
          </p:nvSpPr>
          <p:spPr>
            <a:xfrm>
              <a:off x="258576" y="1630337"/>
              <a:ext cx="156728" cy="89713"/>
            </a:xfrm>
            <a:custGeom>
              <a:avLst/>
              <a:gdLst/>
              <a:ahLst/>
              <a:cxnLst/>
              <a:rect l="l" t="t" r="r" b="b"/>
              <a:pathLst>
                <a:path w="9577" h="5482" extrusionOk="0">
                  <a:moveTo>
                    <a:pt x="4789" y="0"/>
                  </a:moveTo>
                  <a:cubicBezTo>
                    <a:pt x="2575" y="0"/>
                    <a:pt x="697" y="1417"/>
                    <a:pt x="0" y="3395"/>
                  </a:cubicBezTo>
                  <a:cubicBezTo>
                    <a:pt x="1198" y="4674"/>
                    <a:pt x="2898" y="5481"/>
                    <a:pt x="4789" y="5481"/>
                  </a:cubicBezTo>
                  <a:cubicBezTo>
                    <a:pt x="6680" y="5481"/>
                    <a:pt x="8379" y="4674"/>
                    <a:pt x="9577" y="3395"/>
                  </a:cubicBezTo>
                  <a:cubicBezTo>
                    <a:pt x="8881" y="1417"/>
                    <a:pt x="7003" y="0"/>
                    <a:pt x="47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675;p28">
            <a:hlinkClick r:id="" action="ppaction://noaction"/>
            <a:extLst>
              <a:ext uri="{FF2B5EF4-FFF2-40B4-BE49-F238E27FC236}">
                <a16:creationId xmlns:a16="http://schemas.microsoft.com/office/drawing/2014/main" id="{24148264-F539-5144-AEDB-1CAECEACB7AF}"/>
              </a:ext>
            </a:extLst>
          </p:cNvPr>
          <p:cNvSpPr/>
          <p:nvPr/>
        </p:nvSpPr>
        <p:spPr>
          <a:xfrm>
            <a:off x="-5350" y="4133953"/>
            <a:ext cx="738000" cy="488700"/>
          </a:xfrm>
          <a:prstGeom prst="rect">
            <a:avLst/>
          </a:prstGeom>
          <a:solidFill>
            <a:schemeClr val="lt1"/>
          </a:solidFill>
          <a:ln>
            <a:noFill/>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grpSp>
        <p:nvGrpSpPr>
          <p:cNvPr id="85" name="Google Shape;676;p28">
            <a:extLst>
              <a:ext uri="{FF2B5EF4-FFF2-40B4-BE49-F238E27FC236}">
                <a16:creationId xmlns:a16="http://schemas.microsoft.com/office/drawing/2014/main" id="{4121EDC3-2A60-D742-B3DE-D5A0B235DBB6}"/>
              </a:ext>
            </a:extLst>
          </p:cNvPr>
          <p:cNvGrpSpPr/>
          <p:nvPr/>
        </p:nvGrpSpPr>
        <p:grpSpPr>
          <a:xfrm>
            <a:off x="243251" y="4263269"/>
            <a:ext cx="235280" cy="230068"/>
            <a:chOff x="243251" y="4263269"/>
            <a:chExt cx="235280" cy="230068"/>
          </a:xfrm>
        </p:grpSpPr>
        <p:sp>
          <p:nvSpPr>
            <p:cNvPr id="86" name="Google Shape;677;p28">
              <a:extLst>
                <a:ext uri="{FF2B5EF4-FFF2-40B4-BE49-F238E27FC236}">
                  <a16:creationId xmlns:a16="http://schemas.microsoft.com/office/drawing/2014/main" id="{56A5432E-8E50-8947-860D-5E73A72EADF0}"/>
                </a:ext>
              </a:extLst>
            </p:cNvPr>
            <p:cNvSpPr/>
            <p:nvPr/>
          </p:nvSpPr>
          <p:spPr>
            <a:xfrm>
              <a:off x="243251" y="4263269"/>
              <a:ext cx="235280" cy="230068"/>
            </a:xfrm>
            <a:custGeom>
              <a:avLst/>
              <a:gdLst/>
              <a:ahLst/>
              <a:cxnLst/>
              <a:rect l="l" t="t" r="r" b="b"/>
              <a:pathLst>
                <a:path w="14377" h="14377" extrusionOk="0">
                  <a:moveTo>
                    <a:pt x="7189" y="1"/>
                  </a:moveTo>
                  <a:cubicBezTo>
                    <a:pt x="3218" y="1"/>
                    <a:pt x="1" y="3218"/>
                    <a:pt x="1" y="7189"/>
                  </a:cubicBezTo>
                  <a:cubicBezTo>
                    <a:pt x="1" y="11160"/>
                    <a:pt x="3218" y="14377"/>
                    <a:pt x="7189" y="14377"/>
                  </a:cubicBezTo>
                  <a:cubicBezTo>
                    <a:pt x="11160" y="14377"/>
                    <a:pt x="14376" y="11160"/>
                    <a:pt x="14376" y="7189"/>
                  </a:cubicBezTo>
                  <a:cubicBezTo>
                    <a:pt x="14376" y="3218"/>
                    <a:pt x="11160" y="1"/>
                    <a:pt x="71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678;p28">
              <a:extLst>
                <a:ext uri="{FF2B5EF4-FFF2-40B4-BE49-F238E27FC236}">
                  <a16:creationId xmlns:a16="http://schemas.microsoft.com/office/drawing/2014/main" id="{A614042B-F888-CE4D-A59B-BF78AE379D71}"/>
                </a:ext>
              </a:extLst>
            </p:cNvPr>
            <p:cNvGrpSpPr/>
            <p:nvPr/>
          </p:nvGrpSpPr>
          <p:grpSpPr>
            <a:xfrm>
              <a:off x="308050" y="4302550"/>
              <a:ext cx="111199" cy="151479"/>
              <a:chOff x="6748302" y="2543484"/>
              <a:chExt cx="160390" cy="218490"/>
            </a:xfrm>
          </p:grpSpPr>
          <p:sp>
            <p:nvSpPr>
              <p:cNvPr id="89" name="Google Shape;679;p28">
                <a:extLst>
                  <a:ext uri="{FF2B5EF4-FFF2-40B4-BE49-F238E27FC236}">
                    <a16:creationId xmlns:a16="http://schemas.microsoft.com/office/drawing/2014/main" id="{A6BA482D-4419-034D-8F0F-FFC6B6B10572}"/>
                  </a:ext>
                </a:extLst>
              </p:cNvPr>
              <p:cNvSpPr/>
              <p:nvPr/>
            </p:nvSpPr>
            <p:spPr>
              <a:xfrm>
                <a:off x="6748302" y="2543484"/>
                <a:ext cx="160390" cy="218490"/>
              </a:xfrm>
              <a:custGeom>
                <a:avLst/>
                <a:gdLst/>
                <a:ahLst/>
                <a:cxnLst/>
                <a:rect l="l" t="t" r="r" b="b"/>
                <a:pathLst>
                  <a:path w="5227" h="7121" extrusionOk="0">
                    <a:moveTo>
                      <a:pt x="240" y="1"/>
                    </a:moveTo>
                    <a:cubicBezTo>
                      <a:pt x="106" y="1"/>
                      <a:pt x="1" y="106"/>
                      <a:pt x="1" y="240"/>
                    </a:cubicBezTo>
                    <a:lnTo>
                      <a:pt x="1" y="6882"/>
                    </a:lnTo>
                    <a:cubicBezTo>
                      <a:pt x="1" y="7016"/>
                      <a:pt x="106" y="7121"/>
                      <a:pt x="240" y="7121"/>
                    </a:cubicBezTo>
                    <a:lnTo>
                      <a:pt x="4987" y="7121"/>
                    </a:lnTo>
                    <a:cubicBezTo>
                      <a:pt x="5121" y="7121"/>
                      <a:pt x="5226" y="7016"/>
                      <a:pt x="5226" y="6882"/>
                    </a:cubicBezTo>
                    <a:lnTo>
                      <a:pt x="5226" y="1857"/>
                    </a:lnTo>
                    <a:cubicBezTo>
                      <a:pt x="5226" y="1733"/>
                      <a:pt x="5178" y="1608"/>
                      <a:pt x="5092" y="1522"/>
                    </a:cubicBezTo>
                    <a:lnTo>
                      <a:pt x="3704" y="144"/>
                    </a:lnTo>
                    <a:cubicBezTo>
                      <a:pt x="3618" y="48"/>
                      <a:pt x="3494" y="1"/>
                      <a:pt x="3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680;p28">
                <a:extLst>
                  <a:ext uri="{FF2B5EF4-FFF2-40B4-BE49-F238E27FC236}">
                    <a16:creationId xmlns:a16="http://schemas.microsoft.com/office/drawing/2014/main" id="{7F21E4F9-C102-8740-AEB5-F006A2EF1668}"/>
                  </a:ext>
                </a:extLst>
              </p:cNvPr>
              <p:cNvSpPr/>
              <p:nvPr/>
            </p:nvSpPr>
            <p:spPr>
              <a:xfrm>
                <a:off x="6841036" y="2559235"/>
                <a:ext cx="56091" cy="56328"/>
              </a:xfrm>
              <a:custGeom>
                <a:avLst/>
                <a:gdLst/>
                <a:ahLst/>
                <a:cxnLst/>
                <a:rect l="l" t="t" r="r" b="b"/>
                <a:pathLst>
                  <a:path w="2136" h="2145" extrusionOk="0">
                    <a:moveTo>
                      <a:pt x="1" y="1"/>
                    </a:moveTo>
                    <a:lnTo>
                      <a:pt x="1" y="1666"/>
                    </a:lnTo>
                    <a:cubicBezTo>
                      <a:pt x="1" y="1924"/>
                      <a:pt x="211" y="2144"/>
                      <a:pt x="479" y="2144"/>
                    </a:cubicBezTo>
                    <a:lnTo>
                      <a:pt x="2135" y="2144"/>
                    </a:lnTo>
                    <a:lnTo>
                      <a:pt x="2135" y="1867"/>
                    </a:lnTo>
                    <a:cubicBezTo>
                      <a:pt x="2126" y="1800"/>
                      <a:pt x="2116" y="1733"/>
                      <a:pt x="2087" y="1666"/>
                    </a:cubicBezTo>
                    <a:lnTo>
                      <a:pt x="470" y="1666"/>
                    </a:lnTo>
                    <a:lnTo>
                      <a:pt x="470" y="48"/>
                    </a:lnTo>
                    <a:cubicBezTo>
                      <a:pt x="412" y="20"/>
                      <a:pt x="345" y="1"/>
                      <a:pt x="2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681;p28">
              <a:extLst>
                <a:ext uri="{FF2B5EF4-FFF2-40B4-BE49-F238E27FC236}">
                  <a16:creationId xmlns:a16="http://schemas.microsoft.com/office/drawing/2014/main" id="{1ABD87D1-38E1-7B41-9EBB-946A08F95421}"/>
                </a:ext>
              </a:extLst>
            </p:cNvPr>
            <p:cNvSpPr/>
            <p:nvPr/>
          </p:nvSpPr>
          <p:spPr>
            <a:xfrm>
              <a:off x="329548" y="4344001"/>
              <a:ext cx="68100" cy="68700"/>
            </a:xfrm>
            <a:prstGeom prst="upArrow">
              <a:avLst>
                <a:gd name="adj1" fmla="val 50000"/>
                <a:gd name="adj2"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682;p28">
            <a:hlinkClick r:id="rId5" action="ppaction://hlinksldjump"/>
            <a:extLst>
              <a:ext uri="{FF2B5EF4-FFF2-40B4-BE49-F238E27FC236}">
                <a16:creationId xmlns:a16="http://schemas.microsoft.com/office/drawing/2014/main" id="{90408E1C-E17D-5345-8EB8-DA913DDA4603}"/>
              </a:ext>
            </a:extLst>
          </p:cNvPr>
          <p:cNvSpPr/>
          <p:nvPr/>
        </p:nvSpPr>
        <p:spPr>
          <a:xfrm>
            <a:off x="279850" y="1405975"/>
            <a:ext cx="165300" cy="165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683;p28">
            <a:hlinkClick r:id="" action="ppaction://noaction"/>
            <a:extLst>
              <a:ext uri="{FF2B5EF4-FFF2-40B4-BE49-F238E27FC236}">
                <a16:creationId xmlns:a16="http://schemas.microsoft.com/office/drawing/2014/main" id="{CBE348B1-B43B-A64D-B3FE-2D71DAED788A}"/>
              </a:ext>
            </a:extLst>
          </p:cNvPr>
          <p:cNvSpPr/>
          <p:nvPr/>
        </p:nvSpPr>
        <p:spPr>
          <a:xfrm>
            <a:off x="279850" y="4302856"/>
            <a:ext cx="165300" cy="165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684;p28">
            <a:extLst>
              <a:ext uri="{FF2B5EF4-FFF2-40B4-BE49-F238E27FC236}">
                <a16:creationId xmlns:a16="http://schemas.microsoft.com/office/drawing/2014/main" id="{8304EECA-383A-F449-A924-58C9D5398C3A}"/>
              </a:ext>
            </a:extLst>
          </p:cNvPr>
          <p:cNvGrpSpPr/>
          <p:nvPr/>
        </p:nvGrpSpPr>
        <p:grpSpPr>
          <a:xfrm>
            <a:off x="4843842" y="4520561"/>
            <a:ext cx="125930" cy="125934"/>
            <a:chOff x="4125162" y="4517945"/>
            <a:chExt cx="125930" cy="125934"/>
          </a:xfrm>
        </p:grpSpPr>
        <p:sp>
          <p:nvSpPr>
            <p:cNvPr id="94" name="Google Shape;685;p28">
              <a:extLst>
                <a:ext uri="{FF2B5EF4-FFF2-40B4-BE49-F238E27FC236}">
                  <a16:creationId xmlns:a16="http://schemas.microsoft.com/office/drawing/2014/main" id="{3E554306-C7A5-3644-8338-C95DB94CA96E}"/>
                </a:ext>
              </a:extLst>
            </p:cNvPr>
            <p:cNvSpPr/>
            <p:nvPr/>
          </p:nvSpPr>
          <p:spPr>
            <a:xfrm>
              <a:off x="4125162" y="4517945"/>
              <a:ext cx="125930" cy="125934"/>
            </a:xfrm>
            <a:custGeom>
              <a:avLst/>
              <a:gdLst/>
              <a:ahLst/>
              <a:cxnLst/>
              <a:rect l="l" t="t" r="r" b="b"/>
              <a:pathLst>
                <a:path w="1641" h="1641" extrusionOk="0">
                  <a:moveTo>
                    <a:pt x="819" y="0"/>
                  </a:moveTo>
                  <a:cubicBezTo>
                    <a:pt x="369" y="0"/>
                    <a:pt x="1" y="369"/>
                    <a:pt x="1" y="822"/>
                  </a:cubicBezTo>
                  <a:cubicBezTo>
                    <a:pt x="1" y="1272"/>
                    <a:pt x="369" y="1640"/>
                    <a:pt x="819" y="1640"/>
                  </a:cubicBezTo>
                  <a:cubicBezTo>
                    <a:pt x="1272" y="1640"/>
                    <a:pt x="1641" y="1272"/>
                    <a:pt x="1641" y="822"/>
                  </a:cubicBezTo>
                  <a:cubicBezTo>
                    <a:pt x="1641" y="369"/>
                    <a:pt x="1272" y="0"/>
                    <a:pt x="819"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686;p28">
              <a:extLst>
                <a:ext uri="{FF2B5EF4-FFF2-40B4-BE49-F238E27FC236}">
                  <a16:creationId xmlns:a16="http://schemas.microsoft.com/office/drawing/2014/main" id="{3B1A898E-B6E2-F743-9386-CD84A548A041}"/>
                </a:ext>
              </a:extLst>
            </p:cNvPr>
            <p:cNvSpPr/>
            <p:nvPr/>
          </p:nvSpPr>
          <p:spPr>
            <a:xfrm>
              <a:off x="4159390"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7" y="580"/>
                    <a:pt x="747" y="375"/>
                  </a:cubicBezTo>
                  <a:cubicBezTo>
                    <a:pt x="747" y="167"/>
                    <a:pt x="580" y="0"/>
                    <a:pt x="3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图片 3">
            <a:extLst>
              <a:ext uri="{FF2B5EF4-FFF2-40B4-BE49-F238E27FC236}">
                <a16:creationId xmlns:a16="http://schemas.microsoft.com/office/drawing/2014/main" id="{2A5F4A94-75A0-F243-9FFA-B7950B813210}"/>
              </a:ext>
            </a:extLst>
          </p:cNvPr>
          <p:cNvPicPr>
            <a:picLocks noChangeAspect="1"/>
          </p:cNvPicPr>
          <p:nvPr/>
        </p:nvPicPr>
        <p:blipFill>
          <a:blip r:embed="rId6"/>
          <a:stretch>
            <a:fillRect/>
          </a:stretch>
        </p:blipFill>
        <p:spPr>
          <a:xfrm>
            <a:off x="4044136" y="862289"/>
            <a:ext cx="4880364" cy="3050228"/>
          </a:xfrm>
          <a:prstGeom prst="rect">
            <a:avLst/>
          </a:prstGeom>
        </p:spPr>
      </p:pic>
    </p:spTree>
    <p:extLst>
      <p:ext uri="{BB962C8B-B14F-4D97-AF65-F5344CB8AC3E}">
        <p14:creationId xmlns:p14="http://schemas.microsoft.com/office/powerpoint/2010/main" val="470123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61" name="Google Shape;651;p28">
            <a:extLst>
              <a:ext uri="{FF2B5EF4-FFF2-40B4-BE49-F238E27FC236}">
                <a16:creationId xmlns:a16="http://schemas.microsoft.com/office/drawing/2014/main" id="{A6FBAECC-8AE0-0542-8DCA-53B00F5CCE7D}"/>
              </a:ext>
            </a:extLst>
          </p:cNvPr>
          <p:cNvSpPr txBox="1">
            <a:spLocks/>
          </p:cNvSpPr>
          <p:nvPr/>
        </p:nvSpPr>
        <p:spPr>
          <a:xfrm>
            <a:off x="1261226" y="1184125"/>
            <a:ext cx="2755500" cy="75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Bebas Neue"/>
              <a:buNone/>
              <a:defRPr sz="2900" b="0" i="0" u="none" strike="noStrike" cap="none">
                <a:solidFill>
                  <a:schemeClr val="accent4"/>
                </a:solidFill>
                <a:latin typeface="Bebas Neue"/>
                <a:ea typeface="Bebas Neue"/>
                <a:cs typeface="Bebas Neue"/>
                <a:sym typeface="Bebas Neue"/>
              </a:defRPr>
            </a:lvl1pPr>
            <a:lvl2pPr marR="0" lvl="1"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9pPr>
          </a:lstStyle>
          <a:p>
            <a:pPr algn="l"/>
            <a:r>
              <a:rPr lang="zh-CN" altLang="en-US" dirty="0"/>
              <a:t>个人中心页面</a:t>
            </a:r>
          </a:p>
        </p:txBody>
      </p:sp>
      <p:sp>
        <p:nvSpPr>
          <p:cNvPr id="62" name="Google Shape;653;p28">
            <a:extLst>
              <a:ext uri="{FF2B5EF4-FFF2-40B4-BE49-F238E27FC236}">
                <a16:creationId xmlns:a16="http://schemas.microsoft.com/office/drawing/2014/main" id="{DBC15251-4917-504D-848C-0C874BEB8E56}"/>
              </a:ext>
            </a:extLst>
          </p:cNvPr>
          <p:cNvSpPr txBox="1">
            <a:spLocks/>
          </p:cNvSpPr>
          <p:nvPr/>
        </p:nvSpPr>
        <p:spPr>
          <a:xfrm>
            <a:off x="1261226" y="2095153"/>
            <a:ext cx="2755500" cy="477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Bebas Neue"/>
              <a:buNone/>
              <a:defRPr sz="2900" b="0" i="0" u="none" strike="noStrike" cap="none">
                <a:solidFill>
                  <a:schemeClr val="accent4"/>
                </a:solidFill>
                <a:latin typeface="Bebas Neue"/>
                <a:ea typeface="Bebas Neue"/>
                <a:cs typeface="Bebas Neue"/>
                <a:sym typeface="Bebas Neue"/>
              </a:defRPr>
            </a:lvl1pPr>
            <a:lvl2pPr marR="0" lvl="1"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9pPr>
          </a:lstStyle>
          <a:p>
            <a:pPr algn="l"/>
            <a:r>
              <a:rPr lang="zh-CN" altLang="en-US" sz="1600" dirty="0">
                <a:solidFill>
                  <a:schemeClr val="lt1"/>
                </a:solidFill>
                <a:latin typeface="Anaheim"/>
                <a:ea typeface="Anaheim"/>
                <a:cs typeface="Anaheim"/>
                <a:sym typeface="Anaheim"/>
              </a:rPr>
              <a:t>里面可以查看到自己的全部信息</a:t>
            </a:r>
          </a:p>
        </p:txBody>
      </p:sp>
      <p:sp>
        <p:nvSpPr>
          <p:cNvPr id="63" name="Google Shape;654;p28">
            <a:extLst>
              <a:ext uri="{FF2B5EF4-FFF2-40B4-BE49-F238E27FC236}">
                <a16:creationId xmlns:a16="http://schemas.microsoft.com/office/drawing/2014/main" id="{BAF76D20-F1BA-4A41-99B8-6A9144C1E39B}"/>
              </a:ext>
            </a:extLst>
          </p:cNvPr>
          <p:cNvSpPr txBox="1">
            <a:spLocks/>
          </p:cNvSpPr>
          <p:nvPr/>
        </p:nvSpPr>
        <p:spPr>
          <a:xfrm>
            <a:off x="1261226" y="2450338"/>
            <a:ext cx="2666400" cy="1256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2800"/>
              <a:buFont typeface="Anaheim"/>
              <a:buNone/>
              <a:defRPr sz="1600" b="0" i="0" u="none" strike="noStrike" cap="none">
                <a:solidFill>
                  <a:schemeClr val="lt1"/>
                </a:solidFill>
                <a:latin typeface="Anaheim"/>
                <a:ea typeface="Anaheim"/>
                <a:cs typeface="Anaheim"/>
                <a:sym typeface="Anaheim"/>
              </a:defRPr>
            </a:lvl1pPr>
            <a:lvl2pPr marL="914400" marR="0" lvl="1" indent="-317500" algn="ctr" rtl="0">
              <a:lnSpc>
                <a:spcPct val="100000"/>
              </a:lnSpc>
              <a:spcBef>
                <a:spcPts val="0"/>
              </a:spcBef>
              <a:spcAft>
                <a:spcPts val="0"/>
              </a:spcAft>
              <a:buClr>
                <a:schemeClr val="lt1"/>
              </a:buClr>
              <a:buSzPts val="2800"/>
              <a:buFont typeface="Anaheim"/>
              <a:buNone/>
              <a:defRPr sz="2800" b="0" i="0" u="none" strike="noStrike" cap="none">
                <a:solidFill>
                  <a:schemeClr val="lt1"/>
                </a:solidFill>
                <a:latin typeface="Anaheim"/>
                <a:ea typeface="Anaheim"/>
                <a:cs typeface="Anaheim"/>
                <a:sym typeface="Anaheim"/>
              </a:defRPr>
            </a:lvl2pPr>
            <a:lvl3pPr marL="1371600" marR="0" lvl="2" indent="-317500" algn="ctr" rtl="0">
              <a:lnSpc>
                <a:spcPct val="100000"/>
              </a:lnSpc>
              <a:spcBef>
                <a:spcPts val="0"/>
              </a:spcBef>
              <a:spcAft>
                <a:spcPts val="0"/>
              </a:spcAft>
              <a:buClr>
                <a:schemeClr val="lt1"/>
              </a:buClr>
              <a:buSzPts val="2800"/>
              <a:buFont typeface="Anaheim"/>
              <a:buNone/>
              <a:defRPr sz="2800" b="0" i="0" u="none" strike="noStrike" cap="none">
                <a:solidFill>
                  <a:schemeClr val="lt1"/>
                </a:solidFill>
                <a:latin typeface="Anaheim"/>
                <a:ea typeface="Anaheim"/>
                <a:cs typeface="Anaheim"/>
                <a:sym typeface="Anaheim"/>
              </a:defRPr>
            </a:lvl3pPr>
            <a:lvl4pPr marL="1828800" marR="0" lvl="3" indent="-317500" algn="ctr" rtl="0">
              <a:lnSpc>
                <a:spcPct val="100000"/>
              </a:lnSpc>
              <a:spcBef>
                <a:spcPts val="0"/>
              </a:spcBef>
              <a:spcAft>
                <a:spcPts val="0"/>
              </a:spcAft>
              <a:buClr>
                <a:schemeClr val="lt1"/>
              </a:buClr>
              <a:buSzPts val="2800"/>
              <a:buFont typeface="Anaheim"/>
              <a:buNone/>
              <a:defRPr sz="2800" b="0" i="0" u="none" strike="noStrike" cap="none">
                <a:solidFill>
                  <a:schemeClr val="lt1"/>
                </a:solidFill>
                <a:latin typeface="Anaheim"/>
                <a:ea typeface="Anaheim"/>
                <a:cs typeface="Anaheim"/>
                <a:sym typeface="Anaheim"/>
              </a:defRPr>
            </a:lvl4pPr>
            <a:lvl5pPr marL="2286000" marR="0" lvl="4" indent="-317500" algn="ctr" rtl="0">
              <a:lnSpc>
                <a:spcPct val="100000"/>
              </a:lnSpc>
              <a:spcBef>
                <a:spcPts val="0"/>
              </a:spcBef>
              <a:spcAft>
                <a:spcPts val="0"/>
              </a:spcAft>
              <a:buClr>
                <a:schemeClr val="lt1"/>
              </a:buClr>
              <a:buSzPts val="2800"/>
              <a:buFont typeface="Anaheim"/>
              <a:buNone/>
              <a:defRPr sz="2800" b="0" i="0" u="none" strike="noStrike" cap="none">
                <a:solidFill>
                  <a:schemeClr val="lt1"/>
                </a:solidFill>
                <a:latin typeface="Anaheim"/>
                <a:ea typeface="Anaheim"/>
                <a:cs typeface="Anaheim"/>
                <a:sym typeface="Anaheim"/>
              </a:defRPr>
            </a:lvl5pPr>
            <a:lvl6pPr marL="2743200" marR="0" lvl="5" indent="-317500" algn="ctr" rtl="0">
              <a:lnSpc>
                <a:spcPct val="100000"/>
              </a:lnSpc>
              <a:spcBef>
                <a:spcPts val="0"/>
              </a:spcBef>
              <a:spcAft>
                <a:spcPts val="0"/>
              </a:spcAft>
              <a:buClr>
                <a:schemeClr val="lt1"/>
              </a:buClr>
              <a:buSzPts val="2800"/>
              <a:buFont typeface="Anaheim"/>
              <a:buNone/>
              <a:defRPr sz="2800" b="0" i="0" u="none" strike="noStrike" cap="none">
                <a:solidFill>
                  <a:schemeClr val="lt1"/>
                </a:solidFill>
                <a:latin typeface="Anaheim"/>
                <a:ea typeface="Anaheim"/>
                <a:cs typeface="Anaheim"/>
                <a:sym typeface="Anaheim"/>
              </a:defRPr>
            </a:lvl6pPr>
            <a:lvl7pPr marL="3200400" marR="0" lvl="6" indent="-317500" algn="ctr" rtl="0">
              <a:lnSpc>
                <a:spcPct val="100000"/>
              </a:lnSpc>
              <a:spcBef>
                <a:spcPts val="0"/>
              </a:spcBef>
              <a:spcAft>
                <a:spcPts val="0"/>
              </a:spcAft>
              <a:buClr>
                <a:schemeClr val="lt1"/>
              </a:buClr>
              <a:buSzPts val="2800"/>
              <a:buFont typeface="Anaheim"/>
              <a:buNone/>
              <a:defRPr sz="2800" b="0" i="0" u="none" strike="noStrike" cap="none">
                <a:solidFill>
                  <a:schemeClr val="lt1"/>
                </a:solidFill>
                <a:latin typeface="Anaheim"/>
                <a:ea typeface="Anaheim"/>
                <a:cs typeface="Anaheim"/>
                <a:sym typeface="Anaheim"/>
              </a:defRPr>
            </a:lvl7pPr>
            <a:lvl8pPr marL="3657600" marR="0" lvl="7" indent="-317500" algn="ctr" rtl="0">
              <a:lnSpc>
                <a:spcPct val="100000"/>
              </a:lnSpc>
              <a:spcBef>
                <a:spcPts val="0"/>
              </a:spcBef>
              <a:spcAft>
                <a:spcPts val="0"/>
              </a:spcAft>
              <a:buClr>
                <a:schemeClr val="lt1"/>
              </a:buClr>
              <a:buSzPts val="2800"/>
              <a:buFont typeface="Anaheim"/>
              <a:buNone/>
              <a:defRPr sz="2800" b="0" i="0" u="none" strike="noStrike" cap="none">
                <a:solidFill>
                  <a:schemeClr val="lt1"/>
                </a:solidFill>
                <a:latin typeface="Anaheim"/>
                <a:ea typeface="Anaheim"/>
                <a:cs typeface="Anaheim"/>
                <a:sym typeface="Anaheim"/>
              </a:defRPr>
            </a:lvl8pPr>
            <a:lvl9pPr marL="4114800" marR="0" lvl="8" indent="-317500" algn="ctr" rtl="0">
              <a:lnSpc>
                <a:spcPct val="100000"/>
              </a:lnSpc>
              <a:spcBef>
                <a:spcPts val="0"/>
              </a:spcBef>
              <a:spcAft>
                <a:spcPts val="0"/>
              </a:spcAft>
              <a:buClr>
                <a:schemeClr val="lt1"/>
              </a:buClr>
              <a:buSzPts val="2800"/>
              <a:buFont typeface="Anaheim"/>
              <a:buNone/>
              <a:defRPr sz="2800" b="0" i="0" u="none" strike="noStrike" cap="none">
                <a:solidFill>
                  <a:schemeClr val="lt1"/>
                </a:solidFill>
                <a:latin typeface="Anaheim"/>
                <a:ea typeface="Anaheim"/>
                <a:cs typeface="Anaheim"/>
                <a:sym typeface="Anaheim"/>
              </a:defRPr>
            </a:lvl9pPr>
          </a:lstStyle>
          <a:p>
            <a:pPr marL="0" indent="0" algn="l"/>
            <a:endParaRPr lang="zh-CN" altLang="en-US" dirty="0"/>
          </a:p>
        </p:txBody>
      </p:sp>
      <p:grpSp>
        <p:nvGrpSpPr>
          <p:cNvPr id="64" name="Google Shape;655;p28">
            <a:extLst>
              <a:ext uri="{FF2B5EF4-FFF2-40B4-BE49-F238E27FC236}">
                <a16:creationId xmlns:a16="http://schemas.microsoft.com/office/drawing/2014/main" id="{2CB5A638-B218-E146-A797-B19184DB25FD}"/>
              </a:ext>
            </a:extLst>
          </p:cNvPr>
          <p:cNvGrpSpPr/>
          <p:nvPr/>
        </p:nvGrpSpPr>
        <p:grpSpPr>
          <a:xfrm>
            <a:off x="219300" y="499775"/>
            <a:ext cx="283200" cy="194475"/>
            <a:chOff x="-807400" y="499775"/>
            <a:chExt cx="283200" cy="194475"/>
          </a:xfrm>
        </p:grpSpPr>
        <p:cxnSp>
          <p:nvCxnSpPr>
            <p:cNvPr id="65" name="Google Shape;656;p28">
              <a:extLst>
                <a:ext uri="{FF2B5EF4-FFF2-40B4-BE49-F238E27FC236}">
                  <a16:creationId xmlns:a16="http://schemas.microsoft.com/office/drawing/2014/main" id="{C23B270F-EAFD-7444-BAAF-F97E2720D6DA}"/>
                </a:ext>
              </a:extLst>
            </p:cNvPr>
            <p:cNvCxnSpPr/>
            <p:nvPr/>
          </p:nvCxnSpPr>
          <p:spPr>
            <a:xfrm>
              <a:off x="-807400" y="499775"/>
              <a:ext cx="283200" cy="0"/>
            </a:xfrm>
            <a:prstGeom prst="straightConnector1">
              <a:avLst/>
            </a:prstGeom>
            <a:noFill/>
            <a:ln w="19050" cap="flat" cmpd="sng">
              <a:solidFill>
                <a:schemeClr val="accent4"/>
              </a:solidFill>
              <a:prstDash val="solid"/>
              <a:round/>
              <a:headEnd type="none" w="med" len="med"/>
              <a:tailEnd type="none" w="med" len="med"/>
            </a:ln>
          </p:spPr>
        </p:cxnSp>
        <p:cxnSp>
          <p:nvCxnSpPr>
            <p:cNvPr id="66" name="Google Shape;657;p28">
              <a:extLst>
                <a:ext uri="{FF2B5EF4-FFF2-40B4-BE49-F238E27FC236}">
                  <a16:creationId xmlns:a16="http://schemas.microsoft.com/office/drawing/2014/main" id="{9A3C9300-AD8F-0E41-8EAD-28BC2D6B59D9}"/>
                </a:ext>
              </a:extLst>
            </p:cNvPr>
            <p:cNvCxnSpPr/>
            <p:nvPr/>
          </p:nvCxnSpPr>
          <p:spPr>
            <a:xfrm>
              <a:off x="-807400" y="597013"/>
              <a:ext cx="283200" cy="0"/>
            </a:xfrm>
            <a:prstGeom prst="straightConnector1">
              <a:avLst/>
            </a:prstGeom>
            <a:noFill/>
            <a:ln w="19050" cap="flat" cmpd="sng">
              <a:solidFill>
                <a:schemeClr val="accent4"/>
              </a:solidFill>
              <a:prstDash val="solid"/>
              <a:round/>
              <a:headEnd type="none" w="med" len="med"/>
              <a:tailEnd type="none" w="med" len="med"/>
            </a:ln>
          </p:spPr>
        </p:cxnSp>
        <p:cxnSp>
          <p:nvCxnSpPr>
            <p:cNvPr id="67" name="Google Shape;658;p28">
              <a:extLst>
                <a:ext uri="{FF2B5EF4-FFF2-40B4-BE49-F238E27FC236}">
                  <a16:creationId xmlns:a16="http://schemas.microsoft.com/office/drawing/2014/main" id="{CBDFE355-C004-404C-A310-CB5F692D8BC1}"/>
                </a:ext>
              </a:extLst>
            </p:cNvPr>
            <p:cNvCxnSpPr/>
            <p:nvPr/>
          </p:nvCxnSpPr>
          <p:spPr>
            <a:xfrm>
              <a:off x="-807400" y="694250"/>
              <a:ext cx="283200" cy="0"/>
            </a:xfrm>
            <a:prstGeom prst="straightConnector1">
              <a:avLst/>
            </a:prstGeom>
            <a:noFill/>
            <a:ln w="19050" cap="flat" cmpd="sng">
              <a:solidFill>
                <a:schemeClr val="accent4"/>
              </a:solidFill>
              <a:prstDash val="solid"/>
              <a:round/>
              <a:headEnd type="none" w="med" len="med"/>
              <a:tailEnd type="none" w="med" len="med"/>
            </a:ln>
          </p:spPr>
        </p:cxnSp>
      </p:grpSp>
      <p:sp>
        <p:nvSpPr>
          <p:cNvPr id="68" name="Google Shape;659;p28">
            <a:hlinkClick r:id="" action="ppaction://noaction"/>
            <a:extLst>
              <a:ext uri="{FF2B5EF4-FFF2-40B4-BE49-F238E27FC236}">
                <a16:creationId xmlns:a16="http://schemas.microsoft.com/office/drawing/2014/main" id="{C2D067DF-B742-9B4D-A4FE-7AA7CCEDD96A}"/>
              </a:ext>
            </a:extLst>
          </p:cNvPr>
          <p:cNvSpPr/>
          <p:nvPr/>
        </p:nvSpPr>
        <p:spPr>
          <a:xfrm>
            <a:off x="-2700" y="3651999"/>
            <a:ext cx="732600" cy="488700"/>
          </a:xfrm>
          <a:prstGeom prst="rect">
            <a:avLst/>
          </a:prstGeom>
          <a:noFill/>
          <a:ln>
            <a:noFill/>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69" name="Google Shape;660;p28">
            <a:hlinkClick r:id="" action="ppaction://noaction"/>
            <a:extLst>
              <a:ext uri="{FF2B5EF4-FFF2-40B4-BE49-F238E27FC236}">
                <a16:creationId xmlns:a16="http://schemas.microsoft.com/office/drawing/2014/main" id="{609566FB-3447-194C-856F-1108D3D0B215}"/>
              </a:ext>
            </a:extLst>
          </p:cNvPr>
          <p:cNvSpPr/>
          <p:nvPr/>
        </p:nvSpPr>
        <p:spPr>
          <a:xfrm>
            <a:off x="-2700" y="3169995"/>
            <a:ext cx="732600" cy="488700"/>
          </a:xfrm>
          <a:prstGeom prst="rect">
            <a:avLst/>
          </a:prstGeom>
          <a:noFill/>
          <a:ln>
            <a:noFill/>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70" name="Google Shape;661;p28">
            <a:hlinkClick r:id="" action="ppaction://noaction"/>
            <a:extLst>
              <a:ext uri="{FF2B5EF4-FFF2-40B4-BE49-F238E27FC236}">
                <a16:creationId xmlns:a16="http://schemas.microsoft.com/office/drawing/2014/main" id="{CAB88273-CEFD-0645-850F-BFB3B87C7F88}"/>
              </a:ext>
            </a:extLst>
          </p:cNvPr>
          <p:cNvSpPr/>
          <p:nvPr/>
        </p:nvSpPr>
        <p:spPr>
          <a:xfrm>
            <a:off x="-2700" y="2687992"/>
            <a:ext cx="732600" cy="488700"/>
          </a:xfrm>
          <a:prstGeom prst="rect">
            <a:avLst/>
          </a:prstGeom>
          <a:noFill/>
          <a:ln>
            <a:noFill/>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71" name="Google Shape;662;p28">
            <a:hlinkClick r:id="rId3" action="ppaction://hlinksldjump"/>
            <a:extLst>
              <a:ext uri="{FF2B5EF4-FFF2-40B4-BE49-F238E27FC236}">
                <a16:creationId xmlns:a16="http://schemas.microsoft.com/office/drawing/2014/main" id="{A8327734-10A1-D346-B0DC-47D5447F0078}"/>
              </a:ext>
            </a:extLst>
          </p:cNvPr>
          <p:cNvSpPr/>
          <p:nvPr/>
        </p:nvSpPr>
        <p:spPr>
          <a:xfrm>
            <a:off x="-2700" y="2205988"/>
            <a:ext cx="732600" cy="488700"/>
          </a:xfrm>
          <a:prstGeom prst="rect">
            <a:avLst/>
          </a:prstGeom>
          <a:noFill/>
          <a:ln>
            <a:noFill/>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72" name="Google Shape;663;p28">
            <a:hlinkClick r:id="rId4" action="ppaction://hlinksldjump"/>
            <a:extLst>
              <a:ext uri="{FF2B5EF4-FFF2-40B4-BE49-F238E27FC236}">
                <a16:creationId xmlns:a16="http://schemas.microsoft.com/office/drawing/2014/main" id="{3A269499-882A-1D49-87FA-E8A8C0F5321B}"/>
              </a:ext>
            </a:extLst>
          </p:cNvPr>
          <p:cNvSpPr/>
          <p:nvPr/>
        </p:nvSpPr>
        <p:spPr>
          <a:xfrm>
            <a:off x="-2700" y="1723985"/>
            <a:ext cx="732600" cy="488700"/>
          </a:xfrm>
          <a:prstGeom prst="rect">
            <a:avLst/>
          </a:prstGeom>
          <a:noFill/>
          <a:ln>
            <a:noFill/>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73" name="Google Shape;664;p28">
            <a:extLst>
              <a:ext uri="{FF2B5EF4-FFF2-40B4-BE49-F238E27FC236}">
                <a16:creationId xmlns:a16="http://schemas.microsoft.com/office/drawing/2014/main" id="{4BCC59AF-01FA-D14C-9E3F-01AE02B7FBD4}"/>
              </a:ext>
            </a:extLst>
          </p:cNvPr>
          <p:cNvSpPr/>
          <p:nvPr/>
        </p:nvSpPr>
        <p:spPr>
          <a:xfrm>
            <a:off x="219500" y="3833325"/>
            <a:ext cx="282900" cy="126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600">
                <a:solidFill>
                  <a:schemeClr val="accent4"/>
                </a:solidFill>
                <a:latin typeface="Bebas Neue"/>
                <a:ea typeface="Bebas Neue"/>
                <a:cs typeface="Bebas Neue"/>
                <a:sym typeface="Bebas Neue"/>
              </a:rPr>
              <a:t>Fri</a:t>
            </a:r>
            <a:endParaRPr sz="1600">
              <a:solidFill>
                <a:schemeClr val="accent4"/>
              </a:solidFill>
              <a:latin typeface="Bebas Neue"/>
              <a:ea typeface="Bebas Neue"/>
              <a:cs typeface="Bebas Neue"/>
              <a:sym typeface="Bebas Neue"/>
            </a:endParaRPr>
          </a:p>
        </p:txBody>
      </p:sp>
      <p:sp>
        <p:nvSpPr>
          <p:cNvPr id="74" name="Google Shape;665;p28">
            <a:extLst>
              <a:ext uri="{FF2B5EF4-FFF2-40B4-BE49-F238E27FC236}">
                <a16:creationId xmlns:a16="http://schemas.microsoft.com/office/drawing/2014/main" id="{0120A2D6-DC0C-9048-AED5-50036E771D42}"/>
              </a:ext>
            </a:extLst>
          </p:cNvPr>
          <p:cNvSpPr/>
          <p:nvPr/>
        </p:nvSpPr>
        <p:spPr>
          <a:xfrm>
            <a:off x="219500" y="3351373"/>
            <a:ext cx="282900" cy="126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600">
                <a:solidFill>
                  <a:schemeClr val="accent4"/>
                </a:solidFill>
                <a:latin typeface="Bebas Neue"/>
                <a:ea typeface="Bebas Neue"/>
                <a:cs typeface="Bebas Neue"/>
                <a:sym typeface="Bebas Neue"/>
              </a:rPr>
              <a:t>Thu</a:t>
            </a:r>
            <a:endParaRPr sz="1600">
              <a:solidFill>
                <a:schemeClr val="accent4"/>
              </a:solidFill>
              <a:latin typeface="Bebas Neue"/>
              <a:ea typeface="Bebas Neue"/>
              <a:cs typeface="Bebas Neue"/>
              <a:sym typeface="Bebas Neue"/>
            </a:endParaRPr>
          </a:p>
        </p:txBody>
      </p:sp>
      <p:sp>
        <p:nvSpPr>
          <p:cNvPr id="75" name="Google Shape;666;p28">
            <a:extLst>
              <a:ext uri="{FF2B5EF4-FFF2-40B4-BE49-F238E27FC236}">
                <a16:creationId xmlns:a16="http://schemas.microsoft.com/office/drawing/2014/main" id="{30D9D256-296A-FC46-BA3D-2EC45251351A}"/>
              </a:ext>
            </a:extLst>
          </p:cNvPr>
          <p:cNvSpPr/>
          <p:nvPr/>
        </p:nvSpPr>
        <p:spPr>
          <a:xfrm>
            <a:off x="219500" y="2869371"/>
            <a:ext cx="282900" cy="126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600">
                <a:solidFill>
                  <a:schemeClr val="accent4"/>
                </a:solidFill>
                <a:latin typeface="Bebas Neue"/>
                <a:ea typeface="Bebas Neue"/>
                <a:cs typeface="Bebas Neue"/>
                <a:sym typeface="Bebas Neue"/>
              </a:rPr>
              <a:t>Wed</a:t>
            </a:r>
            <a:endParaRPr sz="1600">
              <a:solidFill>
                <a:schemeClr val="accent4"/>
              </a:solidFill>
              <a:latin typeface="Bebas Neue"/>
              <a:ea typeface="Bebas Neue"/>
              <a:cs typeface="Bebas Neue"/>
              <a:sym typeface="Bebas Neue"/>
            </a:endParaRPr>
          </a:p>
        </p:txBody>
      </p:sp>
      <p:sp>
        <p:nvSpPr>
          <p:cNvPr id="76" name="Google Shape;667;p28">
            <a:extLst>
              <a:ext uri="{FF2B5EF4-FFF2-40B4-BE49-F238E27FC236}">
                <a16:creationId xmlns:a16="http://schemas.microsoft.com/office/drawing/2014/main" id="{2EEC0A83-F44E-E34E-99EA-83DCC24AA727}"/>
              </a:ext>
            </a:extLst>
          </p:cNvPr>
          <p:cNvSpPr/>
          <p:nvPr/>
        </p:nvSpPr>
        <p:spPr>
          <a:xfrm>
            <a:off x="219500" y="2387403"/>
            <a:ext cx="282900" cy="126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600">
                <a:solidFill>
                  <a:schemeClr val="accent4"/>
                </a:solidFill>
                <a:latin typeface="Bebas Neue"/>
                <a:ea typeface="Bebas Neue"/>
                <a:cs typeface="Bebas Neue"/>
                <a:sym typeface="Bebas Neue"/>
              </a:rPr>
              <a:t>Tue</a:t>
            </a:r>
            <a:endParaRPr sz="1600">
              <a:solidFill>
                <a:schemeClr val="accent4"/>
              </a:solidFill>
              <a:latin typeface="Bebas Neue"/>
              <a:ea typeface="Bebas Neue"/>
              <a:cs typeface="Bebas Neue"/>
              <a:sym typeface="Bebas Neue"/>
            </a:endParaRPr>
          </a:p>
        </p:txBody>
      </p:sp>
      <p:sp>
        <p:nvSpPr>
          <p:cNvPr id="77" name="Google Shape;668;p28">
            <a:extLst>
              <a:ext uri="{FF2B5EF4-FFF2-40B4-BE49-F238E27FC236}">
                <a16:creationId xmlns:a16="http://schemas.microsoft.com/office/drawing/2014/main" id="{93DA04A4-AD60-0346-8BE6-9023AAE7D362}"/>
              </a:ext>
            </a:extLst>
          </p:cNvPr>
          <p:cNvSpPr/>
          <p:nvPr/>
        </p:nvSpPr>
        <p:spPr>
          <a:xfrm>
            <a:off x="219500" y="1871100"/>
            <a:ext cx="282900" cy="194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600">
                <a:solidFill>
                  <a:schemeClr val="accent4"/>
                </a:solidFill>
                <a:latin typeface="Bebas Neue"/>
                <a:ea typeface="Bebas Neue"/>
                <a:cs typeface="Bebas Neue"/>
                <a:sym typeface="Bebas Neue"/>
              </a:rPr>
              <a:t>Mon</a:t>
            </a:r>
            <a:endParaRPr sz="1600">
              <a:solidFill>
                <a:schemeClr val="accent4"/>
              </a:solidFill>
              <a:latin typeface="Bebas Neue"/>
              <a:ea typeface="Bebas Neue"/>
              <a:cs typeface="Bebas Neue"/>
              <a:sym typeface="Bebas Neue"/>
            </a:endParaRPr>
          </a:p>
        </p:txBody>
      </p:sp>
      <p:sp>
        <p:nvSpPr>
          <p:cNvPr id="78" name="Google Shape;669;p28">
            <a:hlinkClick r:id="rId5" action="ppaction://hlinksldjump"/>
            <a:extLst>
              <a:ext uri="{FF2B5EF4-FFF2-40B4-BE49-F238E27FC236}">
                <a16:creationId xmlns:a16="http://schemas.microsoft.com/office/drawing/2014/main" id="{7E00060C-6DC7-6541-875C-C8566525A9C7}"/>
              </a:ext>
            </a:extLst>
          </p:cNvPr>
          <p:cNvSpPr/>
          <p:nvPr/>
        </p:nvSpPr>
        <p:spPr>
          <a:xfrm>
            <a:off x="-5350" y="1243478"/>
            <a:ext cx="738000" cy="488700"/>
          </a:xfrm>
          <a:prstGeom prst="rect">
            <a:avLst/>
          </a:prstGeom>
          <a:solidFill>
            <a:schemeClr val="lt1"/>
          </a:solidFill>
          <a:ln>
            <a:noFill/>
          </a:ln>
          <a:effectLst>
            <a:outerShdw blurRad="57150" dist="19050" dir="7920000" algn="bl" rotWithShape="0">
              <a:schemeClr val="accent4">
                <a:alpha val="20000"/>
              </a:schemeClr>
            </a:outerShdw>
          </a:effectLst>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79" name="Google Shape;670;p28">
            <a:extLst>
              <a:ext uri="{FF2B5EF4-FFF2-40B4-BE49-F238E27FC236}">
                <a16:creationId xmlns:a16="http://schemas.microsoft.com/office/drawing/2014/main" id="{73981740-D8E2-9A4B-8911-612EE7CF0245}"/>
              </a:ext>
            </a:extLst>
          </p:cNvPr>
          <p:cNvSpPr/>
          <p:nvPr/>
        </p:nvSpPr>
        <p:spPr>
          <a:xfrm>
            <a:off x="-5350" y="1243743"/>
            <a:ext cx="84600" cy="488700"/>
          </a:xfrm>
          <a:prstGeom prst="rect">
            <a:avLst/>
          </a:prstGeom>
          <a:solidFill>
            <a:schemeClr val="accent2"/>
          </a:solidFill>
          <a:ln>
            <a:noFill/>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grpSp>
        <p:nvGrpSpPr>
          <p:cNvPr id="80" name="Google Shape;671;p28">
            <a:extLst>
              <a:ext uri="{FF2B5EF4-FFF2-40B4-BE49-F238E27FC236}">
                <a16:creationId xmlns:a16="http://schemas.microsoft.com/office/drawing/2014/main" id="{454C6867-F63A-6E4A-B2A5-1ABF323027A8}"/>
              </a:ext>
            </a:extLst>
          </p:cNvPr>
          <p:cNvGrpSpPr/>
          <p:nvPr/>
        </p:nvGrpSpPr>
        <p:grpSpPr>
          <a:xfrm>
            <a:off x="244238" y="1373107"/>
            <a:ext cx="235280" cy="230080"/>
            <a:chOff x="219300" y="1495063"/>
            <a:chExt cx="235280" cy="235280"/>
          </a:xfrm>
        </p:grpSpPr>
        <p:sp>
          <p:nvSpPr>
            <p:cNvPr id="81" name="Google Shape;672;p28">
              <a:extLst>
                <a:ext uri="{FF2B5EF4-FFF2-40B4-BE49-F238E27FC236}">
                  <a16:creationId xmlns:a16="http://schemas.microsoft.com/office/drawing/2014/main" id="{9ABED6BB-6DE0-8B48-945F-97AC4B62243F}"/>
                </a:ext>
              </a:extLst>
            </p:cNvPr>
            <p:cNvSpPr/>
            <p:nvPr/>
          </p:nvSpPr>
          <p:spPr>
            <a:xfrm>
              <a:off x="219300" y="1495063"/>
              <a:ext cx="235280" cy="235280"/>
            </a:xfrm>
            <a:custGeom>
              <a:avLst/>
              <a:gdLst/>
              <a:ahLst/>
              <a:cxnLst/>
              <a:rect l="l" t="t" r="r" b="b"/>
              <a:pathLst>
                <a:path w="14377" h="14377" extrusionOk="0">
                  <a:moveTo>
                    <a:pt x="7189" y="1"/>
                  </a:moveTo>
                  <a:cubicBezTo>
                    <a:pt x="3218" y="1"/>
                    <a:pt x="1" y="3218"/>
                    <a:pt x="1" y="7189"/>
                  </a:cubicBezTo>
                  <a:cubicBezTo>
                    <a:pt x="1" y="11160"/>
                    <a:pt x="3218" y="14377"/>
                    <a:pt x="7189" y="14377"/>
                  </a:cubicBezTo>
                  <a:cubicBezTo>
                    <a:pt x="11160" y="14377"/>
                    <a:pt x="14376" y="11160"/>
                    <a:pt x="14376" y="7189"/>
                  </a:cubicBezTo>
                  <a:cubicBezTo>
                    <a:pt x="14376" y="3218"/>
                    <a:pt x="11160" y="1"/>
                    <a:pt x="71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73;p28">
              <a:extLst>
                <a:ext uri="{FF2B5EF4-FFF2-40B4-BE49-F238E27FC236}">
                  <a16:creationId xmlns:a16="http://schemas.microsoft.com/office/drawing/2014/main" id="{1CC44B41-2826-024F-A561-B4F39A1FB380}"/>
                </a:ext>
              </a:extLst>
            </p:cNvPr>
            <p:cNvSpPr/>
            <p:nvPr/>
          </p:nvSpPr>
          <p:spPr>
            <a:xfrm>
              <a:off x="296183" y="1531132"/>
              <a:ext cx="81530" cy="81580"/>
            </a:xfrm>
            <a:custGeom>
              <a:avLst/>
              <a:gdLst/>
              <a:ahLst/>
              <a:cxnLst/>
              <a:rect l="l" t="t" r="r" b="b"/>
              <a:pathLst>
                <a:path w="4982" h="4985" extrusionOk="0">
                  <a:moveTo>
                    <a:pt x="2491" y="1"/>
                  </a:moveTo>
                  <a:cubicBezTo>
                    <a:pt x="1114" y="1"/>
                    <a:pt x="1" y="1115"/>
                    <a:pt x="1" y="2491"/>
                  </a:cubicBezTo>
                  <a:cubicBezTo>
                    <a:pt x="1" y="3868"/>
                    <a:pt x="1114" y="4985"/>
                    <a:pt x="2491" y="4985"/>
                  </a:cubicBezTo>
                  <a:cubicBezTo>
                    <a:pt x="3867" y="4985"/>
                    <a:pt x="4981" y="3868"/>
                    <a:pt x="4981" y="2491"/>
                  </a:cubicBezTo>
                  <a:cubicBezTo>
                    <a:pt x="4981" y="1115"/>
                    <a:pt x="3867" y="1"/>
                    <a:pt x="24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74;p28">
              <a:extLst>
                <a:ext uri="{FF2B5EF4-FFF2-40B4-BE49-F238E27FC236}">
                  <a16:creationId xmlns:a16="http://schemas.microsoft.com/office/drawing/2014/main" id="{DE5010AE-55F8-FE42-921C-BCD247290E56}"/>
                </a:ext>
              </a:extLst>
            </p:cNvPr>
            <p:cNvSpPr/>
            <p:nvPr/>
          </p:nvSpPr>
          <p:spPr>
            <a:xfrm>
              <a:off x="258576" y="1630337"/>
              <a:ext cx="156728" cy="89713"/>
            </a:xfrm>
            <a:custGeom>
              <a:avLst/>
              <a:gdLst/>
              <a:ahLst/>
              <a:cxnLst/>
              <a:rect l="l" t="t" r="r" b="b"/>
              <a:pathLst>
                <a:path w="9577" h="5482" extrusionOk="0">
                  <a:moveTo>
                    <a:pt x="4789" y="0"/>
                  </a:moveTo>
                  <a:cubicBezTo>
                    <a:pt x="2575" y="0"/>
                    <a:pt x="697" y="1417"/>
                    <a:pt x="0" y="3395"/>
                  </a:cubicBezTo>
                  <a:cubicBezTo>
                    <a:pt x="1198" y="4674"/>
                    <a:pt x="2898" y="5481"/>
                    <a:pt x="4789" y="5481"/>
                  </a:cubicBezTo>
                  <a:cubicBezTo>
                    <a:pt x="6680" y="5481"/>
                    <a:pt x="8379" y="4674"/>
                    <a:pt x="9577" y="3395"/>
                  </a:cubicBezTo>
                  <a:cubicBezTo>
                    <a:pt x="8881" y="1417"/>
                    <a:pt x="7003" y="0"/>
                    <a:pt x="47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675;p28">
            <a:hlinkClick r:id="" action="ppaction://noaction"/>
            <a:extLst>
              <a:ext uri="{FF2B5EF4-FFF2-40B4-BE49-F238E27FC236}">
                <a16:creationId xmlns:a16="http://schemas.microsoft.com/office/drawing/2014/main" id="{24148264-F539-5144-AEDB-1CAECEACB7AF}"/>
              </a:ext>
            </a:extLst>
          </p:cNvPr>
          <p:cNvSpPr/>
          <p:nvPr/>
        </p:nvSpPr>
        <p:spPr>
          <a:xfrm>
            <a:off x="-5350" y="4133953"/>
            <a:ext cx="738000" cy="488700"/>
          </a:xfrm>
          <a:prstGeom prst="rect">
            <a:avLst/>
          </a:prstGeom>
          <a:solidFill>
            <a:schemeClr val="lt1"/>
          </a:solidFill>
          <a:ln>
            <a:noFill/>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grpSp>
        <p:nvGrpSpPr>
          <p:cNvPr id="85" name="Google Shape;676;p28">
            <a:extLst>
              <a:ext uri="{FF2B5EF4-FFF2-40B4-BE49-F238E27FC236}">
                <a16:creationId xmlns:a16="http://schemas.microsoft.com/office/drawing/2014/main" id="{4121EDC3-2A60-D742-B3DE-D5A0B235DBB6}"/>
              </a:ext>
            </a:extLst>
          </p:cNvPr>
          <p:cNvGrpSpPr/>
          <p:nvPr/>
        </p:nvGrpSpPr>
        <p:grpSpPr>
          <a:xfrm>
            <a:off x="243251" y="4263269"/>
            <a:ext cx="235280" cy="230068"/>
            <a:chOff x="243251" y="4263269"/>
            <a:chExt cx="235280" cy="230068"/>
          </a:xfrm>
        </p:grpSpPr>
        <p:sp>
          <p:nvSpPr>
            <p:cNvPr id="86" name="Google Shape;677;p28">
              <a:extLst>
                <a:ext uri="{FF2B5EF4-FFF2-40B4-BE49-F238E27FC236}">
                  <a16:creationId xmlns:a16="http://schemas.microsoft.com/office/drawing/2014/main" id="{56A5432E-8E50-8947-860D-5E73A72EADF0}"/>
                </a:ext>
              </a:extLst>
            </p:cNvPr>
            <p:cNvSpPr/>
            <p:nvPr/>
          </p:nvSpPr>
          <p:spPr>
            <a:xfrm>
              <a:off x="243251" y="4263269"/>
              <a:ext cx="235280" cy="230068"/>
            </a:xfrm>
            <a:custGeom>
              <a:avLst/>
              <a:gdLst/>
              <a:ahLst/>
              <a:cxnLst/>
              <a:rect l="l" t="t" r="r" b="b"/>
              <a:pathLst>
                <a:path w="14377" h="14377" extrusionOk="0">
                  <a:moveTo>
                    <a:pt x="7189" y="1"/>
                  </a:moveTo>
                  <a:cubicBezTo>
                    <a:pt x="3218" y="1"/>
                    <a:pt x="1" y="3218"/>
                    <a:pt x="1" y="7189"/>
                  </a:cubicBezTo>
                  <a:cubicBezTo>
                    <a:pt x="1" y="11160"/>
                    <a:pt x="3218" y="14377"/>
                    <a:pt x="7189" y="14377"/>
                  </a:cubicBezTo>
                  <a:cubicBezTo>
                    <a:pt x="11160" y="14377"/>
                    <a:pt x="14376" y="11160"/>
                    <a:pt x="14376" y="7189"/>
                  </a:cubicBezTo>
                  <a:cubicBezTo>
                    <a:pt x="14376" y="3218"/>
                    <a:pt x="11160" y="1"/>
                    <a:pt x="71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678;p28">
              <a:extLst>
                <a:ext uri="{FF2B5EF4-FFF2-40B4-BE49-F238E27FC236}">
                  <a16:creationId xmlns:a16="http://schemas.microsoft.com/office/drawing/2014/main" id="{A614042B-F888-CE4D-A59B-BF78AE379D71}"/>
                </a:ext>
              </a:extLst>
            </p:cNvPr>
            <p:cNvGrpSpPr/>
            <p:nvPr/>
          </p:nvGrpSpPr>
          <p:grpSpPr>
            <a:xfrm>
              <a:off x="308050" y="4302550"/>
              <a:ext cx="111199" cy="151479"/>
              <a:chOff x="6748302" y="2543484"/>
              <a:chExt cx="160390" cy="218490"/>
            </a:xfrm>
          </p:grpSpPr>
          <p:sp>
            <p:nvSpPr>
              <p:cNvPr id="89" name="Google Shape;679;p28">
                <a:extLst>
                  <a:ext uri="{FF2B5EF4-FFF2-40B4-BE49-F238E27FC236}">
                    <a16:creationId xmlns:a16="http://schemas.microsoft.com/office/drawing/2014/main" id="{A6BA482D-4419-034D-8F0F-FFC6B6B10572}"/>
                  </a:ext>
                </a:extLst>
              </p:cNvPr>
              <p:cNvSpPr/>
              <p:nvPr/>
            </p:nvSpPr>
            <p:spPr>
              <a:xfrm>
                <a:off x="6748302" y="2543484"/>
                <a:ext cx="160390" cy="218490"/>
              </a:xfrm>
              <a:custGeom>
                <a:avLst/>
                <a:gdLst/>
                <a:ahLst/>
                <a:cxnLst/>
                <a:rect l="l" t="t" r="r" b="b"/>
                <a:pathLst>
                  <a:path w="5227" h="7121" extrusionOk="0">
                    <a:moveTo>
                      <a:pt x="240" y="1"/>
                    </a:moveTo>
                    <a:cubicBezTo>
                      <a:pt x="106" y="1"/>
                      <a:pt x="1" y="106"/>
                      <a:pt x="1" y="240"/>
                    </a:cubicBezTo>
                    <a:lnTo>
                      <a:pt x="1" y="6882"/>
                    </a:lnTo>
                    <a:cubicBezTo>
                      <a:pt x="1" y="7016"/>
                      <a:pt x="106" y="7121"/>
                      <a:pt x="240" y="7121"/>
                    </a:cubicBezTo>
                    <a:lnTo>
                      <a:pt x="4987" y="7121"/>
                    </a:lnTo>
                    <a:cubicBezTo>
                      <a:pt x="5121" y="7121"/>
                      <a:pt x="5226" y="7016"/>
                      <a:pt x="5226" y="6882"/>
                    </a:cubicBezTo>
                    <a:lnTo>
                      <a:pt x="5226" y="1857"/>
                    </a:lnTo>
                    <a:cubicBezTo>
                      <a:pt x="5226" y="1733"/>
                      <a:pt x="5178" y="1608"/>
                      <a:pt x="5092" y="1522"/>
                    </a:cubicBezTo>
                    <a:lnTo>
                      <a:pt x="3704" y="144"/>
                    </a:lnTo>
                    <a:cubicBezTo>
                      <a:pt x="3618" y="48"/>
                      <a:pt x="3494" y="1"/>
                      <a:pt x="3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680;p28">
                <a:extLst>
                  <a:ext uri="{FF2B5EF4-FFF2-40B4-BE49-F238E27FC236}">
                    <a16:creationId xmlns:a16="http://schemas.microsoft.com/office/drawing/2014/main" id="{7F21E4F9-C102-8740-AEB5-F006A2EF1668}"/>
                  </a:ext>
                </a:extLst>
              </p:cNvPr>
              <p:cNvSpPr/>
              <p:nvPr/>
            </p:nvSpPr>
            <p:spPr>
              <a:xfrm>
                <a:off x="6841036" y="2559235"/>
                <a:ext cx="56091" cy="56328"/>
              </a:xfrm>
              <a:custGeom>
                <a:avLst/>
                <a:gdLst/>
                <a:ahLst/>
                <a:cxnLst/>
                <a:rect l="l" t="t" r="r" b="b"/>
                <a:pathLst>
                  <a:path w="2136" h="2145" extrusionOk="0">
                    <a:moveTo>
                      <a:pt x="1" y="1"/>
                    </a:moveTo>
                    <a:lnTo>
                      <a:pt x="1" y="1666"/>
                    </a:lnTo>
                    <a:cubicBezTo>
                      <a:pt x="1" y="1924"/>
                      <a:pt x="211" y="2144"/>
                      <a:pt x="479" y="2144"/>
                    </a:cubicBezTo>
                    <a:lnTo>
                      <a:pt x="2135" y="2144"/>
                    </a:lnTo>
                    <a:lnTo>
                      <a:pt x="2135" y="1867"/>
                    </a:lnTo>
                    <a:cubicBezTo>
                      <a:pt x="2126" y="1800"/>
                      <a:pt x="2116" y="1733"/>
                      <a:pt x="2087" y="1666"/>
                    </a:cubicBezTo>
                    <a:lnTo>
                      <a:pt x="470" y="1666"/>
                    </a:lnTo>
                    <a:lnTo>
                      <a:pt x="470" y="48"/>
                    </a:lnTo>
                    <a:cubicBezTo>
                      <a:pt x="412" y="20"/>
                      <a:pt x="345" y="1"/>
                      <a:pt x="2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681;p28">
              <a:extLst>
                <a:ext uri="{FF2B5EF4-FFF2-40B4-BE49-F238E27FC236}">
                  <a16:creationId xmlns:a16="http://schemas.microsoft.com/office/drawing/2014/main" id="{1ABD87D1-38E1-7B41-9EBB-946A08F95421}"/>
                </a:ext>
              </a:extLst>
            </p:cNvPr>
            <p:cNvSpPr/>
            <p:nvPr/>
          </p:nvSpPr>
          <p:spPr>
            <a:xfrm>
              <a:off x="329548" y="4344001"/>
              <a:ext cx="68100" cy="68700"/>
            </a:xfrm>
            <a:prstGeom prst="upArrow">
              <a:avLst>
                <a:gd name="adj1" fmla="val 50000"/>
                <a:gd name="adj2"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682;p28">
            <a:hlinkClick r:id="rId5" action="ppaction://hlinksldjump"/>
            <a:extLst>
              <a:ext uri="{FF2B5EF4-FFF2-40B4-BE49-F238E27FC236}">
                <a16:creationId xmlns:a16="http://schemas.microsoft.com/office/drawing/2014/main" id="{90408E1C-E17D-5345-8EB8-DA913DDA4603}"/>
              </a:ext>
            </a:extLst>
          </p:cNvPr>
          <p:cNvSpPr/>
          <p:nvPr/>
        </p:nvSpPr>
        <p:spPr>
          <a:xfrm>
            <a:off x="279850" y="1405975"/>
            <a:ext cx="165300" cy="165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683;p28">
            <a:hlinkClick r:id="" action="ppaction://noaction"/>
            <a:extLst>
              <a:ext uri="{FF2B5EF4-FFF2-40B4-BE49-F238E27FC236}">
                <a16:creationId xmlns:a16="http://schemas.microsoft.com/office/drawing/2014/main" id="{CBE348B1-B43B-A64D-B3FE-2D71DAED788A}"/>
              </a:ext>
            </a:extLst>
          </p:cNvPr>
          <p:cNvSpPr/>
          <p:nvPr/>
        </p:nvSpPr>
        <p:spPr>
          <a:xfrm>
            <a:off x="279850" y="4302856"/>
            <a:ext cx="165300" cy="165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684;p28">
            <a:extLst>
              <a:ext uri="{FF2B5EF4-FFF2-40B4-BE49-F238E27FC236}">
                <a16:creationId xmlns:a16="http://schemas.microsoft.com/office/drawing/2014/main" id="{8304EECA-383A-F449-A924-58C9D5398C3A}"/>
              </a:ext>
            </a:extLst>
          </p:cNvPr>
          <p:cNvGrpSpPr/>
          <p:nvPr/>
        </p:nvGrpSpPr>
        <p:grpSpPr>
          <a:xfrm>
            <a:off x="5078105" y="4518745"/>
            <a:ext cx="125930" cy="125934"/>
            <a:chOff x="4125162" y="4517945"/>
            <a:chExt cx="125930" cy="125934"/>
          </a:xfrm>
        </p:grpSpPr>
        <p:sp>
          <p:nvSpPr>
            <p:cNvPr id="94" name="Google Shape;685;p28">
              <a:extLst>
                <a:ext uri="{FF2B5EF4-FFF2-40B4-BE49-F238E27FC236}">
                  <a16:creationId xmlns:a16="http://schemas.microsoft.com/office/drawing/2014/main" id="{3E554306-C7A5-3644-8338-C95DB94CA96E}"/>
                </a:ext>
              </a:extLst>
            </p:cNvPr>
            <p:cNvSpPr/>
            <p:nvPr/>
          </p:nvSpPr>
          <p:spPr>
            <a:xfrm>
              <a:off x="4125162" y="4517945"/>
              <a:ext cx="125930" cy="125934"/>
            </a:xfrm>
            <a:custGeom>
              <a:avLst/>
              <a:gdLst/>
              <a:ahLst/>
              <a:cxnLst/>
              <a:rect l="l" t="t" r="r" b="b"/>
              <a:pathLst>
                <a:path w="1641" h="1641" extrusionOk="0">
                  <a:moveTo>
                    <a:pt x="819" y="0"/>
                  </a:moveTo>
                  <a:cubicBezTo>
                    <a:pt x="369" y="0"/>
                    <a:pt x="1" y="369"/>
                    <a:pt x="1" y="822"/>
                  </a:cubicBezTo>
                  <a:cubicBezTo>
                    <a:pt x="1" y="1272"/>
                    <a:pt x="369" y="1640"/>
                    <a:pt x="819" y="1640"/>
                  </a:cubicBezTo>
                  <a:cubicBezTo>
                    <a:pt x="1272" y="1640"/>
                    <a:pt x="1641" y="1272"/>
                    <a:pt x="1641" y="822"/>
                  </a:cubicBezTo>
                  <a:cubicBezTo>
                    <a:pt x="1641" y="369"/>
                    <a:pt x="1272" y="0"/>
                    <a:pt x="819"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686;p28">
              <a:extLst>
                <a:ext uri="{FF2B5EF4-FFF2-40B4-BE49-F238E27FC236}">
                  <a16:creationId xmlns:a16="http://schemas.microsoft.com/office/drawing/2014/main" id="{3B1A898E-B6E2-F743-9386-CD84A548A041}"/>
                </a:ext>
              </a:extLst>
            </p:cNvPr>
            <p:cNvSpPr/>
            <p:nvPr/>
          </p:nvSpPr>
          <p:spPr>
            <a:xfrm>
              <a:off x="4159390" y="4552249"/>
              <a:ext cx="57402" cy="57327"/>
            </a:xfrm>
            <a:custGeom>
              <a:avLst/>
              <a:gdLst/>
              <a:ahLst/>
              <a:cxnLst/>
              <a:rect l="l" t="t" r="r" b="b"/>
              <a:pathLst>
                <a:path w="748" h="747" extrusionOk="0">
                  <a:moveTo>
                    <a:pt x="372" y="0"/>
                  </a:moveTo>
                  <a:cubicBezTo>
                    <a:pt x="168" y="0"/>
                    <a:pt x="1" y="167"/>
                    <a:pt x="1" y="375"/>
                  </a:cubicBezTo>
                  <a:cubicBezTo>
                    <a:pt x="1" y="580"/>
                    <a:pt x="168" y="746"/>
                    <a:pt x="372" y="746"/>
                  </a:cubicBezTo>
                  <a:cubicBezTo>
                    <a:pt x="580" y="746"/>
                    <a:pt x="747" y="580"/>
                    <a:pt x="747" y="375"/>
                  </a:cubicBezTo>
                  <a:cubicBezTo>
                    <a:pt x="747" y="167"/>
                    <a:pt x="580" y="0"/>
                    <a:pt x="3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图片 2">
            <a:extLst>
              <a:ext uri="{FF2B5EF4-FFF2-40B4-BE49-F238E27FC236}">
                <a16:creationId xmlns:a16="http://schemas.microsoft.com/office/drawing/2014/main" id="{73C98B8E-1791-904B-B603-2B5EED50777B}"/>
              </a:ext>
            </a:extLst>
          </p:cNvPr>
          <p:cNvPicPr>
            <a:picLocks noChangeAspect="1"/>
          </p:cNvPicPr>
          <p:nvPr/>
        </p:nvPicPr>
        <p:blipFill>
          <a:blip r:embed="rId6"/>
          <a:stretch>
            <a:fillRect/>
          </a:stretch>
        </p:blipFill>
        <p:spPr>
          <a:xfrm>
            <a:off x="4689379" y="405811"/>
            <a:ext cx="2826595" cy="3613748"/>
          </a:xfrm>
          <a:prstGeom prst="rect">
            <a:avLst/>
          </a:prstGeom>
        </p:spPr>
      </p:pic>
    </p:spTree>
    <p:extLst>
      <p:ext uri="{BB962C8B-B14F-4D97-AF65-F5344CB8AC3E}">
        <p14:creationId xmlns:p14="http://schemas.microsoft.com/office/powerpoint/2010/main" val="1363160626"/>
      </p:ext>
    </p:extLst>
  </p:cSld>
  <p:clrMapOvr>
    <a:masterClrMapping/>
  </p:clrMapOvr>
</p:sld>
</file>

<file path=ppt/theme/theme1.xml><?xml version="1.0" encoding="utf-8"?>
<a:theme xmlns:a="http://schemas.openxmlformats.org/drawingml/2006/main" name="Interactive Teacher Planner by Slidesgo">
  <a:themeElements>
    <a:clrScheme name="Simple Light">
      <a:dk1>
        <a:srgbClr val="434343"/>
      </a:dk1>
      <a:lt1>
        <a:srgbClr val="FFFFFF"/>
      </a:lt1>
      <a:dk2>
        <a:srgbClr val="5352EE"/>
      </a:dk2>
      <a:lt2>
        <a:srgbClr val="8B95FF"/>
      </a:lt2>
      <a:accent1>
        <a:srgbClr val="B9BFFD"/>
      </a:accent1>
      <a:accent2>
        <a:srgbClr val="F9AEA0"/>
      </a:accent2>
      <a:accent3>
        <a:srgbClr val="FFD4CE"/>
      </a:accent3>
      <a:accent4>
        <a:srgbClr val="393973"/>
      </a:accent4>
      <a:accent5>
        <a:srgbClr val="434343"/>
      </a:accent5>
      <a:accent6>
        <a:srgbClr val="F9ABA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473</TotalTime>
  <Words>422</Words>
  <Application>Microsoft Macintosh PowerPoint</Application>
  <PresentationFormat>全屏显示(16:9)</PresentationFormat>
  <Paragraphs>121</Paragraphs>
  <Slides>14</Slides>
  <Notes>14</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14</vt:i4>
      </vt:variant>
    </vt:vector>
  </HeadingPairs>
  <TitlesOfParts>
    <vt:vector size="19" baseType="lpstr">
      <vt:lpstr>Abel</vt:lpstr>
      <vt:lpstr>Arial</vt:lpstr>
      <vt:lpstr>Bebas Neue</vt:lpstr>
      <vt:lpstr>Anaheim</vt:lpstr>
      <vt:lpstr>Interactive Teacher Planner by Slidesgo</vt:lpstr>
      <vt:lpstr>JSP  课程设计  答辩</vt:lpstr>
      <vt:lpstr>用到的技术</vt:lpstr>
      <vt:lpstr>用到的技术</vt:lpstr>
      <vt:lpstr>用到的技术</vt:lpstr>
      <vt:lpstr>登录页面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感想与心得</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JSP  课程设计  答辩</dc:title>
  <cp:lastModifiedBy>tf f</cp:lastModifiedBy>
  <cp:revision>7</cp:revision>
  <dcterms:modified xsi:type="dcterms:W3CDTF">2020-06-17T13:07:57Z</dcterms:modified>
</cp:coreProperties>
</file>